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28"/>
  </p:notesMasterIdLst>
  <p:handoutMasterIdLst>
    <p:handoutMasterId r:id="rId29"/>
  </p:handoutMasterIdLst>
  <p:sldIdLst>
    <p:sldId id="409" r:id="rId5"/>
    <p:sldId id="378" r:id="rId6"/>
    <p:sldId id="359" r:id="rId7"/>
    <p:sldId id="413" r:id="rId8"/>
    <p:sldId id="377" r:id="rId9"/>
    <p:sldId id="411" r:id="rId10"/>
    <p:sldId id="288" r:id="rId11"/>
    <p:sldId id="412" r:id="rId12"/>
    <p:sldId id="360" r:id="rId13"/>
    <p:sldId id="414" r:id="rId14"/>
    <p:sldId id="415" r:id="rId15"/>
    <p:sldId id="416" r:id="rId16"/>
    <p:sldId id="401" r:id="rId17"/>
    <p:sldId id="408" r:id="rId18"/>
    <p:sldId id="362" r:id="rId19"/>
    <p:sldId id="417" r:id="rId20"/>
    <p:sldId id="418" r:id="rId21"/>
    <p:sldId id="419" r:id="rId22"/>
    <p:sldId id="420" r:id="rId23"/>
    <p:sldId id="421" r:id="rId24"/>
    <p:sldId id="422" r:id="rId25"/>
    <p:sldId id="423" r:id="rId26"/>
    <p:sldId id="4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320" userDrawn="1">
          <p15:clr>
            <a:srgbClr val="A4A3A4"/>
          </p15:clr>
        </p15:guide>
        <p15:guide id="3" pos="720" userDrawn="1">
          <p15:clr>
            <a:srgbClr val="A4A3A4"/>
          </p15:clr>
        </p15:guide>
        <p15:guide id="4" pos="4128" userDrawn="1">
          <p15:clr>
            <a:srgbClr val="A4A3A4"/>
          </p15:clr>
        </p15:guide>
        <p15:guide id="5" orient="horz" pos="1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4BDC"/>
    <a:srgbClr val="E87415"/>
    <a:srgbClr val="FF7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62" autoAdjust="0"/>
    <p:restoredTop sz="95388" autoAdjust="0"/>
  </p:normalViewPr>
  <p:slideViewPr>
    <p:cSldViewPr snapToGrid="0">
      <p:cViewPr varScale="1">
        <p:scale>
          <a:sx n="105" d="100"/>
          <a:sy n="105" d="100"/>
        </p:scale>
        <p:origin x="1212" y="114"/>
      </p:cViewPr>
      <p:guideLst>
        <p:guide pos="384"/>
        <p:guide orient="horz" pos="1320"/>
        <p:guide pos="720"/>
        <p:guide pos="4128"/>
        <p:guide orient="horz" pos="1608"/>
      </p:guideLst>
    </p:cSldViewPr>
  </p:slideViewPr>
  <p:outlineViewPr>
    <p:cViewPr>
      <p:scale>
        <a:sx n="33" d="100"/>
        <a:sy n="33" d="100"/>
      </p:scale>
      <p:origin x="0" y="-2736"/>
    </p:cViewPr>
  </p:outlin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4_2" csCatId="accent4" phldr="1"/>
      <dgm:spPr/>
      <dgm:t>
        <a:bodyPr/>
        <a:lstStyle/>
        <a:p>
          <a:endParaRPr lang="en-US"/>
        </a:p>
      </dgm:t>
    </dgm:pt>
    <dgm:pt modelId="{A8C03FBB-4A75-4460-AEA6-DEAEB9C61496}">
      <dgm:prSet phldrT="[Text]" phldr="0" custT="1"/>
      <dgm:spPr/>
      <dgm:t>
        <a:bodyPr/>
        <a:lstStyle/>
        <a:p>
          <a:pPr algn="ctr">
            <a:defRPr b="1"/>
          </a:pPr>
          <a:r>
            <a:rPr lang="ar-DZ" sz="1800" b="1" dirty="0">
              <a:solidFill>
                <a:schemeClr val="bg1"/>
              </a:solidFill>
              <a:latin typeface="+mn-lt"/>
            </a:rPr>
            <a:t>1</a:t>
          </a:r>
          <a:endParaRPr lang="en-US" sz="1800" b="1" dirty="0">
            <a:solidFill>
              <a:schemeClr val="bg1"/>
            </a:solidFill>
            <a:latin typeface="+mn-lt"/>
          </a:endParaRPr>
        </a:p>
      </dgm:t>
    </dgm:pt>
    <dgm:pt modelId="{4E972F7F-4B1B-47AA-A25B-1FFC561F1C76}" type="parTrans" cxnId="{D3D81948-D963-4D1E-AE16-9705EAF510FC}">
      <dgm:prSet/>
      <dgm:spPr/>
      <dgm:t>
        <a:bodyPr/>
        <a:lstStyle/>
        <a:p>
          <a:pPr algn="ctr"/>
          <a:endParaRPr lang="en-US" sz="1800" b="0">
            <a:latin typeface="+mn-lt"/>
          </a:endParaRPr>
        </a:p>
      </dgm:t>
    </dgm:pt>
    <dgm:pt modelId="{67361508-930A-4A23-8CFC-BB56DA645C3C}" type="sibTrans" cxnId="{D3D81948-D963-4D1E-AE16-9705EAF510FC}">
      <dgm:prSet/>
      <dgm:spPr/>
      <dgm:t>
        <a:bodyPr/>
        <a:lstStyle/>
        <a:p>
          <a:pPr algn="ctr"/>
          <a:endParaRPr lang="en-US" sz="1800" b="0">
            <a:latin typeface="+mn-lt"/>
          </a:endParaRPr>
        </a:p>
      </dgm:t>
    </dgm:pt>
    <dgm:pt modelId="{5E71F362-34DF-4EEC-92A3-0EFE450E05E4}">
      <dgm:prSet phldrT="[Text]" phldr="0" custT="1"/>
      <dgm:spPr/>
      <dgm:t>
        <a:bodyPr/>
        <a:lstStyle/>
        <a:p>
          <a:pPr algn="ctr"/>
          <a:r>
            <a:rPr lang="ar-DZ" sz="1800" b="0" dirty="0">
              <a:latin typeface="+mn-lt"/>
            </a:rPr>
            <a:t>الأخبار الكاذبة والمعلومات المضللة</a:t>
          </a:r>
          <a:endParaRPr lang="en-US" sz="1800" b="0" dirty="0">
            <a:latin typeface="+mn-lt"/>
          </a:endParaRPr>
        </a:p>
      </dgm:t>
    </dgm:pt>
    <dgm:pt modelId="{8E5EE4D1-908E-455C-B8B3-281AD42DEC9A}" type="parTrans" cxnId="{B99CA6C9-28D1-4DDB-B8EC-AED73AD115CA}">
      <dgm:prSet/>
      <dgm:spPr/>
      <dgm:t>
        <a:bodyPr/>
        <a:lstStyle/>
        <a:p>
          <a:pPr algn="ctr"/>
          <a:endParaRPr lang="en-US" sz="1800" b="0">
            <a:latin typeface="+mn-lt"/>
          </a:endParaRPr>
        </a:p>
      </dgm:t>
    </dgm:pt>
    <dgm:pt modelId="{B208B24A-E9FD-40A9-B764-FB7C2B7ED8B9}" type="sibTrans" cxnId="{B99CA6C9-28D1-4DDB-B8EC-AED73AD115CA}">
      <dgm:prSet/>
      <dgm:spPr/>
      <dgm:t>
        <a:bodyPr/>
        <a:lstStyle/>
        <a:p>
          <a:pPr algn="ctr"/>
          <a:endParaRPr lang="en-US" sz="1800" b="0">
            <a:latin typeface="+mn-lt"/>
          </a:endParaRPr>
        </a:p>
      </dgm:t>
    </dgm:pt>
    <dgm:pt modelId="{91969DED-4CB8-4A14-A50B-3F7B848E46B5}">
      <dgm:prSet phldrT="[Text]" phldr="0" custT="1"/>
      <dgm:spPr/>
      <dgm:t>
        <a:bodyPr/>
        <a:lstStyle/>
        <a:p>
          <a:pPr algn="ctr">
            <a:defRPr b="1"/>
          </a:pPr>
          <a:r>
            <a:rPr lang="ar-DZ" sz="1800" b="1" dirty="0">
              <a:solidFill>
                <a:schemeClr val="bg1"/>
              </a:solidFill>
              <a:latin typeface="+mn-lt"/>
            </a:rPr>
            <a:t>2</a:t>
          </a:r>
          <a:endParaRPr lang="en-US" sz="1800" b="1" dirty="0">
            <a:solidFill>
              <a:schemeClr val="bg1"/>
            </a:solidFill>
            <a:latin typeface="+mn-lt"/>
          </a:endParaRPr>
        </a:p>
      </dgm:t>
    </dgm:pt>
    <dgm:pt modelId="{441CD73D-85E1-42A6-BCF8-362A3247E2F3}" type="parTrans" cxnId="{537F2ED0-8BD0-4AD5-B60D-89B660EDA1AC}">
      <dgm:prSet/>
      <dgm:spPr/>
      <dgm:t>
        <a:bodyPr/>
        <a:lstStyle/>
        <a:p>
          <a:pPr algn="ctr"/>
          <a:endParaRPr lang="en-US" sz="1800" b="0">
            <a:latin typeface="+mn-lt"/>
          </a:endParaRPr>
        </a:p>
      </dgm:t>
    </dgm:pt>
    <dgm:pt modelId="{81CA8AA2-C0C3-4381-BA8B-413EDD578B83}" type="sibTrans" cxnId="{537F2ED0-8BD0-4AD5-B60D-89B660EDA1AC}">
      <dgm:prSet/>
      <dgm:spPr/>
      <dgm:t>
        <a:bodyPr/>
        <a:lstStyle/>
        <a:p>
          <a:pPr algn="ctr"/>
          <a:endParaRPr lang="en-US" sz="1800" b="0">
            <a:latin typeface="+mn-lt"/>
          </a:endParaRPr>
        </a:p>
      </dgm:t>
    </dgm:pt>
    <dgm:pt modelId="{8A04F340-E8E1-4146-9905-E7ADCAEAABD7}">
      <dgm:prSet phldrT="[Text]" phldr="0" custT="1"/>
      <dgm:spPr/>
      <dgm:t>
        <a:bodyPr/>
        <a:lstStyle/>
        <a:p>
          <a:pPr algn="ctr"/>
          <a:r>
            <a:rPr lang="ar-DZ" sz="1800" b="0" dirty="0">
              <a:latin typeface="+mn-lt"/>
            </a:rPr>
            <a:t>الخصوصية والمخاوف الأخلاقية </a:t>
          </a:r>
          <a:endParaRPr lang="en-US" sz="1800" b="0" dirty="0">
            <a:latin typeface="+mn-lt"/>
          </a:endParaRPr>
        </a:p>
      </dgm:t>
    </dgm:pt>
    <dgm:pt modelId="{4EBD5EC2-45ED-4ED6-8376-97D155A911AE}" type="parTrans" cxnId="{E636BFFB-0404-4D4B-B3F0-C64FDFD9DDEF}">
      <dgm:prSet/>
      <dgm:spPr/>
      <dgm:t>
        <a:bodyPr/>
        <a:lstStyle/>
        <a:p>
          <a:pPr algn="ctr"/>
          <a:endParaRPr lang="en-US" sz="1800" b="0">
            <a:latin typeface="+mn-lt"/>
          </a:endParaRPr>
        </a:p>
      </dgm:t>
    </dgm:pt>
    <dgm:pt modelId="{F9CD2A04-6A34-4104-A971-391788B88F55}" type="sibTrans" cxnId="{E636BFFB-0404-4D4B-B3F0-C64FDFD9DDEF}">
      <dgm:prSet/>
      <dgm:spPr/>
      <dgm:t>
        <a:bodyPr/>
        <a:lstStyle/>
        <a:p>
          <a:pPr algn="ctr"/>
          <a:endParaRPr lang="en-US" sz="1800" b="0">
            <a:latin typeface="+mn-lt"/>
          </a:endParaRPr>
        </a:p>
      </dgm:t>
    </dgm:pt>
    <dgm:pt modelId="{3CC73758-10C1-47F8-AFA7-1A986D4DDD60}">
      <dgm:prSet phldrT="[Text]" phldr="0" custT="1"/>
      <dgm:spPr/>
      <dgm:t>
        <a:bodyPr/>
        <a:lstStyle/>
        <a:p>
          <a:pPr algn="ctr">
            <a:defRPr b="1"/>
          </a:pPr>
          <a:r>
            <a:rPr lang="ar-DZ" sz="1800" b="1" dirty="0">
              <a:solidFill>
                <a:schemeClr val="bg1"/>
              </a:solidFill>
              <a:latin typeface="+mn-lt"/>
            </a:rPr>
            <a:t>3</a:t>
          </a:r>
          <a:endParaRPr lang="en-US" sz="1800" b="1" dirty="0">
            <a:solidFill>
              <a:schemeClr val="bg1"/>
            </a:solidFill>
            <a:latin typeface="+mn-lt"/>
          </a:endParaRPr>
        </a:p>
      </dgm:t>
    </dgm:pt>
    <dgm:pt modelId="{FF6AE4B6-4A2F-49EE-9316-9AF55E77838B}" type="parTrans" cxnId="{4A69F85D-5C15-48FD-893A-B3050E1BADEB}">
      <dgm:prSet/>
      <dgm:spPr/>
      <dgm:t>
        <a:bodyPr/>
        <a:lstStyle/>
        <a:p>
          <a:pPr algn="ctr"/>
          <a:endParaRPr lang="en-US" sz="1800" b="0">
            <a:latin typeface="+mn-lt"/>
          </a:endParaRPr>
        </a:p>
      </dgm:t>
    </dgm:pt>
    <dgm:pt modelId="{D8170BBA-6035-4773-8431-FEDD687647FF}" type="sibTrans" cxnId="{4A69F85D-5C15-48FD-893A-B3050E1BADEB}">
      <dgm:prSet/>
      <dgm:spPr/>
      <dgm:t>
        <a:bodyPr/>
        <a:lstStyle/>
        <a:p>
          <a:pPr algn="ctr"/>
          <a:endParaRPr lang="en-US" sz="1800" b="0">
            <a:latin typeface="+mn-lt"/>
          </a:endParaRPr>
        </a:p>
      </dgm:t>
    </dgm:pt>
    <dgm:pt modelId="{FD9CA14A-483C-4869-B0C1-7C5FB7EEDBCC}">
      <dgm:prSet phldrT="[Text]" phldr="0" custT="1"/>
      <dgm:spPr/>
      <dgm:t>
        <a:bodyPr/>
        <a:lstStyle/>
        <a:p>
          <a:pPr algn="ctr"/>
          <a:r>
            <a:rPr lang="ar-DZ" sz="1800" b="0" dirty="0">
              <a:latin typeface="+mn-lt"/>
            </a:rPr>
            <a:t>حالات سوء الاستخدام</a:t>
          </a:r>
          <a:endParaRPr lang="en-US" sz="1800" b="0" dirty="0">
            <a:latin typeface="+mn-lt"/>
          </a:endParaRPr>
        </a:p>
      </dgm:t>
    </dgm:pt>
    <dgm:pt modelId="{8182A92F-45BA-4CD1-8E43-0B0810A50FEB}" type="parTrans" cxnId="{5EDA943F-300F-408A-A52E-3D5140FD5C22}">
      <dgm:prSet/>
      <dgm:spPr/>
      <dgm:t>
        <a:bodyPr/>
        <a:lstStyle/>
        <a:p>
          <a:pPr algn="ctr"/>
          <a:endParaRPr lang="en-US" sz="1800" b="0">
            <a:latin typeface="+mn-lt"/>
          </a:endParaRPr>
        </a:p>
      </dgm:t>
    </dgm:pt>
    <dgm:pt modelId="{914BB93C-EA8A-4B5B-8F06-30DA7C7F4B7B}" type="sibTrans" cxnId="{5EDA943F-300F-408A-A52E-3D5140FD5C22}">
      <dgm:prSet/>
      <dgm:spPr/>
      <dgm:t>
        <a:bodyPr/>
        <a:lstStyle/>
        <a:p>
          <a:pPr algn="ctr"/>
          <a:endParaRPr lang="en-US" sz="1800" b="0">
            <a:latin typeface="+mn-lt"/>
          </a:endParaRPr>
        </a:p>
      </dgm:t>
    </dgm:pt>
    <dgm:pt modelId="{D2FE027B-4161-41E1-B4D4-02AECB2E3FA0}">
      <dgm:prSet phldrT="[Text]" phldr="0" custT="1"/>
      <dgm:spPr/>
      <dgm:t>
        <a:bodyPr/>
        <a:lstStyle/>
        <a:p>
          <a:pPr algn="ctr">
            <a:defRPr b="1"/>
          </a:pPr>
          <a:r>
            <a:rPr lang="ar-DZ" sz="1800" b="1" dirty="0">
              <a:solidFill>
                <a:schemeClr val="bg1"/>
              </a:solidFill>
              <a:latin typeface="+mn-lt"/>
            </a:rPr>
            <a:t>4</a:t>
          </a:r>
          <a:endParaRPr lang="en-US" sz="1800" b="1" dirty="0">
            <a:solidFill>
              <a:schemeClr val="bg1"/>
            </a:solidFill>
            <a:latin typeface="+mn-lt"/>
          </a:endParaRPr>
        </a:p>
      </dgm:t>
    </dgm:pt>
    <dgm:pt modelId="{88680CFE-3CE0-4842-B3D3-716D3B671238}" type="parTrans" cxnId="{4F4F82A2-02F1-492B-96C1-46C070BEFCE3}">
      <dgm:prSet/>
      <dgm:spPr/>
      <dgm:t>
        <a:bodyPr/>
        <a:lstStyle/>
        <a:p>
          <a:pPr algn="ctr"/>
          <a:endParaRPr lang="en-US" sz="1800" b="0">
            <a:latin typeface="+mn-lt"/>
          </a:endParaRPr>
        </a:p>
      </dgm:t>
    </dgm:pt>
    <dgm:pt modelId="{4D59E06B-629C-40B5-96D3-423B7A56C945}" type="sibTrans" cxnId="{4F4F82A2-02F1-492B-96C1-46C070BEFCE3}">
      <dgm:prSet/>
      <dgm:spPr/>
      <dgm:t>
        <a:bodyPr/>
        <a:lstStyle/>
        <a:p>
          <a:pPr algn="ctr"/>
          <a:endParaRPr lang="en-US" sz="1800" b="0">
            <a:latin typeface="+mn-lt"/>
          </a:endParaRPr>
        </a:p>
      </dgm:t>
    </dgm:pt>
    <dgm:pt modelId="{2BE415B7-7185-4956-8487-237B40BC0EE5}">
      <dgm:prSet phldrT="[Text]" phldr="0" custT="1"/>
      <dgm:spPr/>
      <dgm:t>
        <a:bodyPr/>
        <a:lstStyle/>
        <a:p>
          <a:pPr algn="ctr"/>
          <a:r>
            <a:rPr lang="ar-DZ" sz="1800" b="0" dirty="0">
              <a:latin typeface="+mn-lt"/>
            </a:rPr>
            <a:t>تهديدات الأمن السيبراني وانتهاكات البيانات </a:t>
          </a:r>
          <a:endParaRPr lang="en-US" sz="1800" b="0" dirty="0">
            <a:latin typeface="+mn-lt"/>
          </a:endParaRPr>
        </a:p>
      </dgm:t>
    </dgm:pt>
    <dgm:pt modelId="{A38E847E-0D1D-4F40-9A71-4D5999ADE08B}" type="parTrans" cxnId="{CB32A309-9CA9-4554-941D-519A91A9E733}">
      <dgm:prSet/>
      <dgm:spPr/>
      <dgm:t>
        <a:bodyPr/>
        <a:lstStyle/>
        <a:p>
          <a:pPr algn="ctr"/>
          <a:endParaRPr lang="en-US" sz="1800" b="0">
            <a:latin typeface="+mn-lt"/>
          </a:endParaRPr>
        </a:p>
      </dgm:t>
    </dgm:pt>
    <dgm:pt modelId="{F0D1C61C-E3F2-49BA-A2D8-C04A81308E5D}" type="sibTrans" cxnId="{CB32A309-9CA9-4554-941D-519A91A9E733}">
      <dgm:prSet/>
      <dgm:spPr/>
      <dgm:t>
        <a:bodyPr/>
        <a:lstStyle/>
        <a:p>
          <a:pPr algn="ctr"/>
          <a:endParaRPr lang="en-US" sz="1800" b="0">
            <a:latin typeface="+mn-lt"/>
          </a:endParaRPr>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custLinFactNeighborX="4952" custLinFactNeighborY="11242"/>
      <dgm:spPr>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4">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109737"/>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4">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4">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4">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4A69F85D-5C15-48FD-893A-B3050E1BADEB}" srcId="{A66480AC-C0DE-4E5E-9ECD-9AE37E3FCB79}" destId="{3CC73758-10C1-47F8-AFA7-1A986D4DDD60}" srcOrd="2" destOrd="0" parTransId="{FF6AE4B6-4A2F-49EE-9316-9AF55E77838B}" sibTransId="{D8170BBA-6035-4773-8431-FEDD687647FF}"/>
    <dgm:cxn modelId="{D3D81948-D963-4D1E-AE16-9705EAF510FC}" srcId="{A66480AC-C0DE-4E5E-9ECD-9AE37E3FCB79}" destId="{A8C03FBB-4A75-4460-AEA6-DEAEB9C61496}" srcOrd="0" destOrd="0" parTransId="{4E972F7F-4B1B-47AA-A25B-1FFC561F1C76}" sibTransId="{67361508-930A-4A23-8CFC-BB56DA645C3C}"/>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2454433"/>
          <a:ext cx="8001000" cy="0"/>
        </a:xfrm>
        <a:prstGeom prst="line">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173412" y="2631714"/>
          <a:ext cx="2478747" cy="553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ar-DZ" sz="1800" b="1" kern="1200" dirty="0">
              <a:solidFill>
                <a:schemeClr val="bg1"/>
              </a:solidFill>
              <a:latin typeface="+mn-lt"/>
            </a:rPr>
            <a:t>1</a:t>
          </a:r>
          <a:endParaRPr lang="en-US" sz="1800" b="1" kern="1200" dirty="0">
            <a:solidFill>
              <a:schemeClr val="bg1"/>
            </a:solidFill>
            <a:latin typeface="+mn-lt"/>
          </a:endParaRPr>
        </a:p>
      </dsp:txBody>
      <dsp:txXfrm>
        <a:off x="173412" y="2631714"/>
        <a:ext cx="2478747" cy="553787"/>
      </dsp:txXfrm>
    </dsp:sp>
    <dsp:sp modelId="{BA29120C-7C6B-4F62-9079-4AD528BC0744}">
      <dsp:nvSpPr>
        <dsp:cNvPr id="0" name=""/>
        <dsp:cNvSpPr/>
      </dsp:nvSpPr>
      <dsp:spPr>
        <a:xfrm>
          <a:off x="4407" y="605321"/>
          <a:ext cx="2816758" cy="913917"/>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ar-DZ" sz="1800" b="0" kern="1200" dirty="0">
              <a:latin typeface="+mn-lt"/>
            </a:rPr>
            <a:t>الأخبار الكاذبة والمعلومات المضللة</a:t>
          </a:r>
          <a:endParaRPr lang="en-US" sz="1800" b="0" kern="1200" dirty="0">
            <a:latin typeface="+mn-lt"/>
          </a:endParaRPr>
        </a:p>
      </dsp:txBody>
      <dsp:txXfrm>
        <a:off x="49021" y="649935"/>
        <a:ext cx="2727530" cy="824689"/>
      </dsp:txXfrm>
    </dsp:sp>
    <dsp:sp modelId="{A95DB80B-444A-4D69-B205-3A801BB8524A}">
      <dsp:nvSpPr>
        <dsp:cNvPr id="0" name=""/>
        <dsp:cNvSpPr/>
      </dsp:nvSpPr>
      <dsp:spPr>
        <a:xfrm>
          <a:off x="1412786" y="1519239"/>
          <a:ext cx="0" cy="93114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944266" y="1715270"/>
          <a:ext cx="2478747" cy="553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ar-DZ" sz="1800" b="1" kern="1200" dirty="0">
              <a:solidFill>
                <a:schemeClr val="bg1"/>
              </a:solidFill>
              <a:latin typeface="+mn-lt"/>
            </a:rPr>
            <a:t>2</a:t>
          </a:r>
          <a:endParaRPr lang="en-US" sz="1800" b="1" kern="1200" dirty="0">
            <a:solidFill>
              <a:schemeClr val="bg1"/>
            </a:solidFill>
            <a:latin typeface="+mn-lt"/>
          </a:endParaRPr>
        </a:p>
      </dsp:txBody>
      <dsp:txXfrm>
        <a:off x="1944266" y="1715270"/>
        <a:ext cx="2478747" cy="553787"/>
      </dsp:txXfrm>
    </dsp:sp>
    <dsp:sp modelId="{FA19A0AA-8B0B-4AA8-A80D-08CFFDD3F112}">
      <dsp:nvSpPr>
        <dsp:cNvPr id="0" name=""/>
        <dsp:cNvSpPr/>
      </dsp:nvSpPr>
      <dsp:spPr>
        <a:xfrm>
          <a:off x="1376030" y="2413630"/>
          <a:ext cx="73511" cy="7351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638127" y="3381532"/>
          <a:ext cx="3091026" cy="835581"/>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ar-DZ" sz="1800" b="0" kern="1200" dirty="0">
              <a:latin typeface="+mn-lt"/>
            </a:rPr>
            <a:t>الخصوصية والمخاوف الأخلاقية </a:t>
          </a:r>
          <a:endParaRPr lang="en-US" sz="1800" b="0" kern="1200" dirty="0">
            <a:latin typeface="+mn-lt"/>
          </a:endParaRPr>
        </a:p>
      </dsp:txBody>
      <dsp:txXfrm>
        <a:off x="1678917" y="3422322"/>
        <a:ext cx="3009446" cy="754001"/>
      </dsp:txXfrm>
    </dsp:sp>
    <dsp:sp modelId="{DBD74D6B-057A-432C-9067-BF618C19EB2A}">
      <dsp:nvSpPr>
        <dsp:cNvPr id="0" name=""/>
        <dsp:cNvSpPr/>
      </dsp:nvSpPr>
      <dsp:spPr>
        <a:xfrm>
          <a:off x="3183640" y="2450385"/>
          <a:ext cx="0" cy="93114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3715120" y="2631714"/>
          <a:ext cx="2478747" cy="553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ar-DZ" sz="1800" b="1" kern="1200" dirty="0">
              <a:solidFill>
                <a:schemeClr val="bg1"/>
              </a:solidFill>
              <a:latin typeface="+mn-lt"/>
            </a:rPr>
            <a:t>3</a:t>
          </a:r>
          <a:endParaRPr lang="en-US" sz="1800" b="1" kern="1200" dirty="0">
            <a:solidFill>
              <a:schemeClr val="bg1"/>
            </a:solidFill>
            <a:latin typeface="+mn-lt"/>
          </a:endParaRPr>
        </a:p>
      </dsp:txBody>
      <dsp:txXfrm>
        <a:off x="3715120" y="2631714"/>
        <a:ext cx="2478747" cy="553787"/>
      </dsp:txXfrm>
    </dsp:sp>
    <dsp:sp modelId="{0F979253-FD39-4920-BFCA-78C564B167EA}">
      <dsp:nvSpPr>
        <dsp:cNvPr id="0" name=""/>
        <dsp:cNvSpPr/>
      </dsp:nvSpPr>
      <dsp:spPr>
        <a:xfrm>
          <a:off x="3146884" y="2413630"/>
          <a:ext cx="73511" cy="7351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3546114" y="683657"/>
          <a:ext cx="2816758" cy="835581"/>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ar-DZ" sz="1800" b="0" kern="1200" dirty="0">
              <a:latin typeface="+mn-lt"/>
            </a:rPr>
            <a:t>حالات سوء الاستخدام</a:t>
          </a:r>
          <a:endParaRPr lang="en-US" sz="1800" b="0" kern="1200" dirty="0">
            <a:latin typeface="+mn-lt"/>
          </a:endParaRPr>
        </a:p>
      </dsp:txBody>
      <dsp:txXfrm>
        <a:off x="3586904" y="724447"/>
        <a:ext cx="2735178" cy="754001"/>
      </dsp:txXfrm>
    </dsp:sp>
    <dsp:sp modelId="{DCAE8A46-752C-4E82-84CE-E790E1F2918E}">
      <dsp:nvSpPr>
        <dsp:cNvPr id="0" name=""/>
        <dsp:cNvSpPr/>
      </dsp:nvSpPr>
      <dsp:spPr>
        <a:xfrm>
          <a:off x="4954493" y="1519239"/>
          <a:ext cx="0" cy="93114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5348839" y="1715270"/>
          <a:ext cx="2478747" cy="553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ar-DZ" sz="1800" b="1" kern="1200" dirty="0">
              <a:solidFill>
                <a:schemeClr val="bg1"/>
              </a:solidFill>
              <a:latin typeface="+mn-lt"/>
            </a:rPr>
            <a:t>4</a:t>
          </a:r>
          <a:endParaRPr lang="en-US" sz="1800" b="1" kern="1200" dirty="0">
            <a:solidFill>
              <a:schemeClr val="bg1"/>
            </a:solidFill>
            <a:latin typeface="+mn-lt"/>
          </a:endParaRPr>
        </a:p>
      </dsp:txBody>
      <dsp:txXfrm>
        <a:off x="5348839" y="1715270"/>
        <a:ext cx="2478747" cy="553787"/>
      </dsp:txXfrm>
    </dsp:sp>
    <dsp:sp modelId="{B6459BF8-D2C3-4018-9C28-98667DC203F4}">
      <dsp:nvSpPr>
        <dsp:cNvPr id="0" name=""/>
        <dsp:cNvSpPr/>
      </dsp:nvSpPr>
      <dsp:spPr>
        <a:xfrm>
          <a:off x="4917737" y="2413630"/>
          <a:ext cx="73511" cy="7351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5179834" y="3381532"/>
          <a:ext cx="2816758" cy="913917"/>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ar-DZ" sz="1800" b="0" kern="1200" dirty="0">
              <a:latin typeface="+mn-lt"/>
            </a:rPr>
            <a:t>تهديدات الأمن السيبراني وانتهاكات البيانات </a:t>
          </a:r>
          <a:endParaRPr lang="en-US" sz="1800" b="0" kern="1200" dirty="0">
            <a:latin typeface="+mn-lt"/>
          </a:endParaRPr>
        </a:p>
      </dsp:txBody>
      <dsp:txXfrm>
        <a:off x="5224448" y="3426146"/>
        <a:ext cx="2727530" cy="824689"/>
      </dsp:txXfrm>
    </dsp:sp>
    <dsp:sp modelId="{086FB9B1-82B2-4197-8B33-6E7FF94F8D2E}">
      <dsp:nvSpPr>
        <dsp:cNvPr id="0" name=""/>
        <dsp:cNvSpPr/>
      </dsp:nvSpPr>
      <dsp:spPr>
        <a:xfrm>
          <a:off x="6588213" y="2450385"/>
          <a:ext cx="0" cy="93114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6551457" y="2413630"/>
          <a:ext cx="73511" cy="7351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8421B4-A2BD-A522-BFCD-E8AB712418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124C15-1A75-9325-4716-26803AF1F6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D80C3-1FCD-4763-815E-0B8FB7B279CA}" type="datetimeFigureOut">
              <a:rPr lang="en-US" smtClean="0"/>
              <a:t>2/21/2025</a:t>
            </a:fld>
            <a:endParaRPr lang="en-US" dirty="0"/>
          </a:p>
        </p:txBody>
      </p:sp>
      <p:sp>
        <p:nvSpPr>
          <p:cNvPr id="4" name="Footer Placeholder 3">
            <a:extLst>
              <a:ext uri="{FF2B5EF4-FFF2-40B4-BE49-F238E27FC236}">
                <a16:creationId xmlns:a16="http://schemas.microsoft.com/office/drawing/2014/main" id="{6F3E2BD0-82C0-B0B2-2364-10AFAD2853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C72998B-4857-CCC8-4C10-D8836F5B6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6BC254-1969-4778-ADCE-6BAB9E9E83D6}" type="slidenum">
              <a:rPr lang="en-US" smtClean="0"/>
              <a:t>‹#›</a:t>
            </a:fld>
            <a:endParaRPr lang="en-US" dirty="0"/>
          </a:p>
        </p:txBody>
      </p:sp>
    </p:spTree>
    <p:extLst>
      <p:ext uri="{BB962C8B-B14F-4D97-AF65-F5344CB8AC3E}">
        <p14:creationId xmlns:p14="http://schemas.microsoft.com/office/powerpoint/2010/main" val="38580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402C2-41B9-7243-86C1-C8C6FC907120}" type="datetimeFigureOut">
              <a:rPr lang="en-US" smtClean="0"/>
              <a:t>2/21/2025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49098-A5DD-8745-9BDA-7818ECA22896}" type="slidenum">
              <a:rPr lang="en-US" smtClean="0"/>
              <a:t>‹#›</a:t>
            </a:fld>
            <a:endParaRPr lang="en-US" dirty="0"/>
          </a:p>
        </p:txBody>
      </p:sp>
    </p:spTree>
    <p:extLst>
      <p:ext uri="{BB962C8B-B14F-4D97-AF65-F5344CB8AC3E}">
        <p14:creationId xmlns:p14="http://schemas.microsoft.com/office/powerpoint/2010/main" val="332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E7944-1941-9D52-3818-4C1635F45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53361-DE23-F019-B55D-1015D548B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56A30-E4C1-84CE-E8AA-88A78ED09B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921CC9-9497-8EC4-160D-EB3738374CFC}"/>
              </a:ext>
            </a:extLst>
          </p:cNvPr>
          <p:cNvSpPr>
            <a:spLocks noGrp="1"/>
          </p:cNvSpPr>
          <p:nvPr>
            <p:ph type="sldNum" sz="quarter" idx="5"/>
          </p:nvPr>
        </p:nvSpPr>
        <p:spPr/>
        <p:txBody>
          <a:bodyPr/>
          <a:lstStyle/>
          <a:p>
            <a:fld id="{E1449098-A5DD-8745-9BDA-7818ECA22896}" type="slidenum">
              <a:rPr lang="en-US" smtClean="0"/>
              <a:t>10</a:t>
            </a:fld>
            <a:endParaRPr lang="en-US" dirty="0"/>
          </a:p>
        </p:txBody>
      </p:sp>
    </p:spTree>
    <p:extLst>
      <p:ext uri="{BB962C8B-B14F-4D97-AF65-F5344CB8AC3E}">
        <p14:creationId xmlns:p14="http://schemas.microsoft.com/office/powerpoint/2010/main" val="365876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76C96-E840-C85E-1703-3EB513C9E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BB6F9-69D1-7572-2E06-AFC8A85CE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5AFDC-1C7C-6D1E-B968-9248A6E13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846DD0-FDE7-1E50-BC36-74D4B80CD4E5}"/>
              </a:ext>
            </a:extLst>
          </p:cNvPr>
          <p:cNvSpPr>
            <a:spLocks noGrp="1"/>
          </p:cNvSpPr>
          <p:nvPr>
            <p:ph type="sldNum" sz="quarter" idx="5"/>
          </p:nvPr>
        </p:nvSpPr>
        <p:spPr/>
        <p:txBody>
          <a:bodyPr/>
          <a:lstStyle/>
          <a:p>
            <a:fld id="{E1449098-A5DD-8745-9BDA-7818ECA22896}" type="slidenum">
              <a:rPr lang="en-US" smtClean="0"/>
              <a:t>11</a:t>
            </a:fld>
            <a:endParaRPr lang="en-US" dirty="0"/>
          </a:p>
        </p:txBody>
      </p:sp>
    </p:spTree>
    <p:extLst>
      <p:ext uri="{BB962C8B-B14F-4D97-AF65-F5344CB8AC3E}">
        <p14:creationId xmlns:p14="http://schemas.microsoft.com/office/powerpoint/2010/main" val="331590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7FA8-C0BB-1F14-B940-6A54B723E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95B2A-F758-03DA-0B3A-1BBBC2756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8C8F9-EBEB-3539-4295-2341C924F9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E28401-51B6-3FCF-D833-E549ED562723}"/>
              </a:ext>
            </a:extLst>
          </p:cNvPr>
          <p:cNvSpPr>
            <a:spLocks noGrp="1"/>
          </p:cNvSpPr>
          <p:nvPr>
            <p:ph type="sldNum" sz="quarter" idx="5"/>
          </p:nvPr>
        </p:nvSpPr>
        <p:spPr/>
        <p:txBody>
          <a:bodyPr/>
          <a:lstStyle/>
          <a:p>
            <a:fld id="{14BC6A9C-D4D2-4563-AD30-12ABE45B6C68}" type="slidenum">
              <a:rPr lang="en-US" smtClean="0"/>
              <a:t>12</a:t>
            </a:fld>
            <a:endParaRPr lang="en-US" dirty="0"/>
          </a:p>
        </p:txBody>
      </p:sp>
    </p:spTree>
    <p:extLst>
      <p:ext uri="{BB962C8B-B14F-4D97-AF65-F5344CB8AC3E}">
        <p14:creationId xmlns:p14="http://schemas.microsoft.com/office/powerpoint/2010/main" val="212384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15</a:t>
            </a:fld>
            <a:endParaRPr lang="en-US" dirty="0"/>
          </a:p>
        </p:txBody>
      </p:sp>
    </p:spTree>
    <p:extLst>
      <p:ext uri="{BB962C8B-B14F-4D97-AF65-F5344CB8AC3E}">
        <p14:creationId xmlns:p14="http://schemas.microsoft.com/office/powerpoint/2010/main" val="345156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4229-7972-6985-00CC-EB6764D0B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2B51B-F952-741E-6E63-C83B9E365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BC580-840F-E17A-F276-496106476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13BE1E-1E8A-610A-122B-2AFFD8C2C115}"/>
              </a:ext>
            </a:extLst>
          </p:cNvPr>
          <p:cNvSpPr>
            <a:spLocks noGrp="1"/>
          </p:cNvSpPr>
          <p:nvPr>
            <p:ph type="sldNum" sz="quarter" idx="5"/>
          </p:nvPr>
        </p:nvSpPr>
        <p:spPr/>
        <p:txBody>
          <a:bodyPr/>
          <a:lstStyle/>
          <a:p>
            <a:fld id="{E1449098-A5DD-8745-9BDA-7818ECA22896}" type="slidenum">
              <a:rPr lang="en-US" smtClean="0"/>
              <a:t>16</a:t>
            </a:fld>
            <a:endParaRPr lang="en-US" dirty="0"/>
          </a:p>
        </p:txBody>
      </p:sp>
    </p:spTree>
    <p:extLst>
      <p:ext uri="{BB962C8B-B14F-4D97-AF65-F5344CB8AC3E}">
        <p14:creationId xmlns:p14="http://schemas.microsoft.com/office/powerpoint/2010/main" val="201572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732C-B882-6DB3-DB6A-BDA67DB2E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B6488-7669-9F13-3891-F36360FF8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4CB6D-DC36-7CB0-6907-7E3B78D9BC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FCF50D-CD78-655D-90FA-9F64A00D42DF}"/>
              </a:ext>
            </a:extLst>
          </p:cNvPr>
          <p:cNvSpPr>
            <a:spLocks noGrp="1"/>
          </p:cNvSpPr>
          <p:nvPr>
            <p:ph type="sldNum" sz="quarter" idx="5"/>
          </p:nvPr>
        </p:nvSpPr>
        <p:spPr/>
        <p:txBody>
          <a:bodyPr/>
          <a:lstStyle/>
          <a:p>
            <a:fld id="{E1449098-A5DD-8745-9BDA-7818ECA22896}" type="slidenum">
              <a:rPr lang="en-US" smtClean="0"/>
              <a:t>17</a:t>
            </a:fld>
            <a:endParaRPr lang="en-US" dirty="0"/>
          </a:p>
        </p:txBody>
      </p:sp>
    </p:spTree>
    <p:extLst>
      <p:ext uri="{BB962C8B-B14F-4D97-AF65-F5344CB8AC3E}">
        <p14:creationId xmlns:p14="http://schemas.microsoft.com/office/powerpoint/2010/main" val="3387888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650E-1A7C-A8E5-38BB-545BB74EB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7DB93-8E3B-E5B1-AA64-4E58895A6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7E426-4F44-315C-EDE2-419A6FA76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35305-38CC-6714-DD37-6695D758A777}"/>
              </a:ext>
            </a:extLst>
          </p:cNvPr>
          <p:cNvSpPr>
            <a:spLocks noGrp="1"/>
          </p:cNvSpPr>
          <p:nvPr>
            <p:ph type="sldNum" sz="quarter" idx="5"/>
          </p:nvPr>
        </p:nvSpPr>
        <p:spPr/>
        <p:txBody>
          <a:bodyPr/>
          <a:lstStyle/>
          <a:p>
            <a:fld id="{E1449098-A5DD-8745-9BDA-7818ECA22896}" type="slidenum">
              <a:rPr lang="en-US" smtClean="0"/>
              <a:t>18</a:t>
            </a:fld>
            <a:endParaRPr lang="en-US" dirty="0"/>
          </a:p>
        </p:txBody>
      </p:sp>
    </p:spTree>
    <p:extLst>
      <p:ext uri="{BB962C8B-B14F-4D97-AF65-F5344CB8AC3E}">
        <p14:creationId xmlns:p14="http://schemas.microsoft.com/office/powerpoint/2010/main" val="272143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EE7E0-C2B1-B12C-EA9B-8D90F4587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83094-F6A9-50C2-F511-BB03F9A1B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CF9A0-9AC9-0046-40EB-BD1967B4D7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D8CEE6-29F5-E8D2-E7FD-C08BCA5AFB9B}"/>
              </a:ext>
            </a:extLst>
          </p:cNvPr>
          <p:cNvSpPr>
            <a:spLocks noGrp="1"/>
          </p:cNvSpPr>
          <p:nvPr>
            <p:ph type="sldNum" sz="quarter" idx="5"/>
          </p:nvPr>
        </p:nvSpPr>
        <p:spPr/>
        <p:txBody>
          <a:bodyPr/>
          <a:lstStyle/>
          <a:p>
            <a:fld id="{E1449098-A5DD-8745-9BDA-7818ECA22896}" type="slidenum">
              <a:rPr lang="en-US" smtClean="0"/>
              <a:t>19</a:t>
            </a:fld>
            <a:endParaRPr lang="en-US" dirty="0"/>
          </a:p>
        </p:txBody>
      </p:sp>
    </p:spTree>
    <p:extLst>
      <p:ext uri="{BB962C8B-B14F-4D97-AF65-F5344CB8AC3E}">
        <p14:creationId xmlns:p14="http://schemas.microsoft.com/office/powerpoint/2010/main" val="720359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2BFFD-BB1C-A227-6890-63B7F49ED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DC65E-2DBB-7188-662F-6B5BDA981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225AB-5599-A89D-7772-7D59932D51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B3E31-6061-F763-645A-CCBB4B592775}"/>
              </a:ext>
            </a:extLst>
          </p:cNvPr>
          <p:cNvSpPr>
            <a:spLocks noGrp="1"/>
          </p:cNvSpPr>
          <p:nvPr>
            <p:ph type="sldNum" sz="quarter" idx="5"/>
          </p:nvPr>
        </p:nvSpPr>
        <p:spPr/>
        <p:txBody>
          <a:bodyPr/>
          <a:lstStyle/>
          <a:p>
            <a:fld id="{E1449098-A5DD-8745-9BDA-7818ECA22896}" type="slidenum">
              <a:rPr lang="en-US" smtClean="0"/>
              <a:t>20</a:t>
            </a:fld>
            <a:endParaRPr lang="en-US" dirty="0"/>
          </a:p>
        </p:txBody>
      </p:sp>
    </p:spTree>
    <p:extLst>
      <p:ext uri="{BB962C8B-B14F-4D97-AF65-F5344CB8AC3E}">
        <p14:creationId xmlns:p14="http://schemas.microsoft.com/office/powerpoint/2010/main" val="91235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2</a:t>
            </a:fld>
            <a:endParaRPr lang="en-US" dirty="0"/>
          </a:p>
        </p:txBody>
      </p:sp>
    </p:spTree>
    <p:extLst>
      <p:ext uri="{BB962C8B-B14F-4D97-AF65-F5344CB8AC3E}">
        <p14:creationId xmlns:p14="http://schemas.microsoft.com/office/powerpoint/2010/main" val="353084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3</a:t>
            </a:fld>
            <a:endParaRPr lang="en-US" dirty="0"/>
          </a:p>
        </p:txBody>
      </p:sp>
    </p:spTree>
    <p:extLst>
      <p:ext uri="{BB962C8B-B14F-4D97-AF65-F5344CB8AC3E}">
        <p14:creationId xmlns:p14="http://schemas.microsoft.com/office/powerpoint/2010/main" val="20617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17C9-B5DE-FDAC-6D67-FDED75385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8C909-F46F-A78D-BD24-A46120250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95007-B9B3-0B14-1875-7404B915A7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A8731-1B75-5CC3-4578-9780D3B2A43A}"/>
              </a:ext>
            </a:extLst>
          </p:cNvPr>
          <p:cNvSpPr>
            <a:spLocks noGrp="1"/>
          </p:cNvSpPr>
          <p:nvPr>
            <p:ph type="sldNum" sz="quarter" idx="5"/>
          </p:nvPr>
        </p:nvSpPr>
        <p:spPr/>
        <p:txBody>
          <a:bodyPr/>
          <a:lstStyle/>
          <a:p>
            <a:fld id="{E1449098-A5DD-8745-9BDA-7818ECA22896}" type="slidenum">
              <a:rPr lang="en-US" smtClean="0"/>
              <a:t>4</a:t>
            </a:fld>
            <a:endParaRPr lang="en-US" dirty="0"/>
          </a:p>
        </p:txBody>
      </p:sp>
    </p:spTree>
    <p:extLst>
      <p:ext uri="{BB962C8B-B14F-4D97-AF65-F5344CB8AC3E}">
        <p14:creationId xmlns:p14="http://schemas.microsoft.com/office/powerpoint/2010/main" val="416729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5</a:t>
            </a:fld>
            <a:endParaRPr lang="en-US" dirty="0"/>
          </a:p>
        </p:txBody>
      </p:sp>
    </p:spTree>
    <p:extLst>
      <p:ext uri="{BB962C8B-B14F-4D97-AF65-F5344CB8AC3E}">
        <p14:creationId xmlns:p14="http://schemas.microsoft.com/office/powerpoint/2010/main" val="267019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0929C-1F6F-8065-A6BB-96074E3BA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B9469-FAAA-83F3-6BA0-5A592A311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80BF6-3D98-5BDD-27A4-7A167BD53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BB9D2-CA07-1EF5-4D13-0D6A1940BD0D}"/>
              </a:ext>
            </a:extLst>
          </p:cNvPr>
          <p:cNvSpPr>
            <a:spLocks noGrp="1"/>
          </p:cNvSpPr>
          <p:nvPr>
            <p:ph type="sldNum" sz="quarter" idx="5"/>
          </p:nvPr>
        </p:nvSpPr>
        <p:spPr/>
        <p:txBody>
          <a:bodyPr/>
          <a:lstStyle/>
          <a:p>
            <a:fld id="{E1449098-A5DD-8745-9BDA-7818ECA22896}" type="slidenum">
              <a:rPr lang="en-US" smtClean="0"/>
              <a:t>6</a:t>
            </a:fld>
            <a:endParaRPr lang="en-US" dirty="0"/>
          </a:p>
        </p:txBody>
      </p:sp>
    </p:spTree>
    <p:extLst>
      <p:ext uri="{BB962C8B-B14F-4D97-AF65-F5344CB8AC3E}">
        <p14:creationId xmlns:p14="http://schemas.microsoft.com/office/powerpoint/2010/main" val="980762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BC6A9C-D4D2-4563-AD30-12ABE45B6C68}" type="slidenum">
              <a:rPr lang="en-US" smtClean="0"/>
              <a:t>7</a:t>
            </a:fld>
            <a:endParaRPr lang="en-US" dirty="0"/>
          </a:p>
        </p:txBody>
      </p:sp>
    </p:spTree>
    <p:extLst>
      <p:ext uri="{BB962C8B-B14F-4D97-AF65-F5344CB8AC3E}">
        <p14:creationId xmlns:p14="http://schemas.microsoft.com/office/powerpoint/2010/main" val="307737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20DA-4B66-7A0C-47AB-321FA9C29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2DC01-B872-B782-B6B8-BF5724BC5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7C9D4-C530-E720-7229-8DB86C810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ACD8AA-6DC1-192F-560C-DCBD655F4A2D}"/>
              </a:ext>
            </a:extLst>
          </p:cNvPr>
          <p:cNvSpPr>
            <a:spLocks noGrp="1"/>
          </p:cNvSpPr>
          <p:nvPr>
            <p:ph type="sldNum" sz="quarter" idx="5"/>
          </p:nvPr>
        </p:nvSpPr>
        <p:spPr/>
        <p:txBody>
          <a:bodyPr/>
          <a:lstStyle/>
          <a:p>
            <a:fld id="{E1449098-A5DD-8745-9BDA-7818ECA22896}" type="slidenum">
              <a:rPr lang="en-US" smtClean="0"/>
              <a:t>8</a:t>
            </a:fld>
            <a:endParaRPr lang="en-US" dirty="0"/>
          </a:p>
        </p:txBody>
      </p:sp>
    </p:spTree>
    <p:extLst>
      <p:ext uri="{BB962C8B-B14F-4D97-AF65-F5344CB8AC3E}">
        <p14:creationId xmlns:p14="http://schemas.microsoft.com/office/powerpoint/2010/main" val="351646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9</a:t>
            </a:fld>
            <a:endParaRPr lang="en-US" dirty="0"/>
          </a:p>
        </p:txBody>
      </p:sp>
    </p:spTree>
    <p:extLst>
      <p:ext uri="{BB962C8B-B14F-4D97-AF65-F5344CB8AC3E}">
        <p14:creationId xmlns:p14="http://schemas.microsoft.com/office/powerpoint/2010/main" val="3499787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BF68252-6AAE-15E4-6F71-F10D44D74C5F}"/>
              </a:ext>
              <a:ext uri="{C183D7F6-B498-43B3-948B-1728B52AA6E4}">
                <adec:decorative xmlns:adec="http://schemas.microsoft.com/office/drawing/2017/decorative" val="1"/>
              </a:ext>
            </a:extLst>
          </p:cNvPr>
          <p:cNvSpPr>
            <a:spLocks noChangeAspect="1"/>
          </p:cNvSpPr>
          <p:nvPr userDrawn="1"/>
        </p:nvSpPr>
        <p:spPr>
          <a:xfrm>
            <a:off x="-2300" y="0"/>
            <a:ext cx="5587187" cy="6858001"/>
          </a:xfrm>
          <a:custGeom>
            <a:avLst/>
            <a:gdLst>
              <a:gd name="connsiteX0" fmla="*/ 0 w 5587187"/>
              <a:gd name="connsiteY0" fmla="*/ 0 h 6858001"/>
              <a:gd name="connsiteX1" fmla="*/ 3536634 w 5587187"/>
              <a:gd name="connsiteY1" fmla="*/ 0 h 6858001"/>
              <a:gd name="connsiteX2" fmla="*/ 3553381 w 5587187"/>
              <a:gd name="connsiteY2" fmla="*/ 8577 h 6858001"/>
              <a:gd name="connsiteX3" fmla="*/ 5587187 w 5587187"/>
              <a:gd name="connsiteY3" fmla="*/ 3425734 h 6858001"/>
              <a:gd name="connsiteX4" fmla="*/ 3553381 w 5587187"/>
              <a:gd name="connsiteY4" fmla="*/ 6842891 h 6858001"/>
              <a:gd name="connsiteX5" fmla="*/ 3523878 w 5587187"/>
              <a:gd name="connsiteY5" fmla="*/ 6858001 h 6858001"/>
              <a:gd name="connsiteX6" fmla="*/ 0 w 558718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7187" h="6858001">
                <a:moveTo>
                  <a:pt x="0" y="0"/>
                </a:moveTo>
                <a:lnTo>
                  <a:pt x="3536634" y="0"/>
                </a:lnTo>
                <a:lnTo>
                  <a:pt x="3553381" y="8577"/>
                </a:lnTo>
                <a:cubicBezTo>
                  <a:pt x="4764807" y="666664"/>
                  <a:pt x="5587187" y="1950160"/>
                  <a:pt x="5587187" y="3425734"/>
                </a:cubicBezTo>
                <a:cubicBezTo>
                  <a:pt x="5587187" y="4901308"/>
                  <a:pt x="4764807" y="6184805"/>
                  <a:pt x="3553381" y="6842891"/>
                </a:cubicBezTo>
                <a:lnTo>
                  <a:pt x="3523878" y="6858001"/>
                </a:lnTo>
                <a:lnTo>
                  <a:pt x="0" y="685800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
            <a:extLst>
              <a:ext uri="{FF2B5EF4-FFF2-40B4-BE49-F238E27FC236}">
                <a16:creationId xmlns:a16="http://schemas.microsoft.com/office/drawing/2014/main" id="{704BB645-4549-00B9-9886-218C6D30AD58}"/>
              </a:ext>
              <a:ext uri="{C183D7F6-B498-43B3-948B-1728B52AA6E4}">
                <adec:decorative xmlns:adec="http://schemas.microsoft.com/office/drawing/2017/decorative" val="1"/>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9">
            <a:extLst>
              <a:ext uri="{FF2B5EF4-FFF2-40B4-BE49-F238E27FC236}">
                <a16:creationId xmlns:a16="http://schemas.microsoft.com/office/drawing/2014/main" id="{811BC1A2-5FE4-73B2-A6E0-9142258D42BB}"/>
              </a:ext>
            </a:extLst>
          </p:cNvPr>
          <p:cNvSpPr>
            <a:spLocks noGrp="1"/>
          </p:cNvSpPr>
          <p:nvPr>
            <p:ph type="title" hasCustomPrompt="1"/>
          </p:nvPr>
        </p:nvSpPr>
        <p:spPr>
          <a:xfrm>
            <a:off x="6430556" y="1391609"/>
            <a:ext cx="5333999" cy="4074783"/>
          </a:xfrm>
          <a:noFill/>
        </p:spPr>
        <p:txBody>
          <a:bodyPr anchor="ctr"/>
          <a:lstStyle>
            <a:lvl1pPr>
              <a:defRPr sz="4000" cap="all" spc="300" baseline="0">
                <a:solidFill>
                  <a:schemeClr val="bg1"/>
                </a:solidFill>
              </a:defRPr>
            </a:lvl1pPr>
          </a:lstStyle>
          <a:p>
            <a:r>
              <a:rPr lang="en-US" dirty="0"/>
              <a:t>Click to add title</a:t>
            </a:r>
          </a:p>
        </p:txBody>
      </p:sp>
      <p:pic>
        <p:nvPicPr>
          <p:cNvPr id="6" name="Graphic 5">
            <a:extLst>
              <a:ext uri="{FF2B5EF4-FFF2-40B4-BE49-F238E27FC236}">
                <a16:creationId xmlns:a16="http://schemas.microsoft.com/office/drawing/2014/main" id="{D8F128E0-2BDE-AB24-7744-F3BEC63756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7" name="Freeform: Shape 8">
            <a:extLst>
              <a:ext uri="{FF2B5EF4-FFF2-40B4-BE49-F238E27FC236}">
                <a16:creationId xmlns:a16="http://schemas.microsoft.com/office/drawing/2014/main" id="{1E5395E4-0278-75C6-C63D-D1AD116724B8}"/>
              </a:ext>
              <a:ext uri="{C183D7F6-B498-43B3-948B-1728B52AA6E4}">
                <adec:decorative xmlns:adec="http://schemas.microsoft.com/office/drawing/2017/decorative" val="1"/>
              </a:ext>
            </a:extLst>
          </p:cNvPr>
          <p:cNvSpPr/>
          <p:nvPr userDrawn="1"/>
        </p:nvSpPr>
        <p:spPr>
          <a:xfrm>
            <a:off x="0" y="3469873"/>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51" name="Cameo Placeholder 50">
            <a:extLst>
              <a:ext uri="{FF2B5EF4-FFF2-40B4-BE49-F238E27FC236}">
                <a16:creationId xmlns:a16="http://schemas.microsoft.com/office/drawing/2014/main" id="{D3FE4290-B972-2F08-DA4B-14ED7B5708BB}"/>
              </a:ext>
            </a:extLst>
          </p:cNvPr>
          <p:cNvSpPr>
            <a:spLocks noGrp="1" noChangeAspect="1"/>
          </p:cNvSpPr>
          <p:nvPr>
            <p:ph type="media" sz="quarter" idx="26">
              <p:extLst>
                <p:ext uri="{56F484CC-4922-43CF-B6FB-B326C6A72FC8}">
                  <p232:phTypeExt xmlns:p232="http://schemas.microsoft.com/office/powerpoint/2023/02/main">
                    <p232:type>
                      <p232:cameo/>
                    </p232:type>
                  </p232:phTypeExt>
                </p:ext>
              </p:extLst>
            </p:ph>
          </p:nvPr>
        </p:nvSpPr>
        <p:spPr>
          <a:xfrm>
            <a:off x="0" y="457200"/>
            <a:ext cx="4657342" cy="5943600"/>
          </a:xfrm>
          <a:custGeom>
            <a:avLst/>
            <a:gdLst>
              <a:gd name="connsiteX0" fmla="*/ 1685543 w 4657342"/>
              <a:gd name="connsiteY0" fmla="*/ 0 h 5943600"/>
              <a:gd name="connsiteX1" fmla="*/ 4657342 w 4657342"/>
              <a:gd name="connsiteY1" fmla="*/ 2971800 h 5943600"/>
              <a:gd name="connsiteX2" fmla="*/ 1685543 w 4657342"/>
              <a:gd name="connsiteY2" fmla="*/ 5943600 h 5943600"/>
              <a:gd name="connsiteX3" fmla="*/ 23981 w 4657342"/>
              <a:gd name="connsiteY3" fmla="*/ 5436064 h 5943600"/>
              <a:gd name="connsiteX4" fmla="*/ 0 w 4657342"/>
              <a:gd name="connsiteY4" fmla="*/ 5418131 h 5943600"/>
              <a:gd name="connsiteX5" fmla="*/ 0 w 4657342"/>
              <a:gd name="connsiteY5" fmla="*/ 2971800 h 5943600"/>
              <a:gd name="connsiteX6" fmla="*/ 0 w 4657342"/>
              <a:gd name="connsiteY6" fmla="*/ 525470 h 5943600"/>
              <a:gd name="connsiteX7" fmla="*/ 23981 w 4657342"/>
              <a:gd name="connsiteY7" fmla="*/ 507537 h 5943600"/>
              <a:gd name="connsiteX8" fmla="*/ 1685543 w 4657342"/>
              <a:gd name="connsiteY8"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7342" h="5943600">
                <a:moveTo>
                  <a:pt x="1685543" y="0"/>
                </a:moveTo>
                <a:cubicBezTo>
                  <a:pt x="3326822" y="0"/>
                  <a:pt x="4657342" y="1330520"/>
                  <a:pt x="4657342" y="2971800"/>
                </a:cubicBezTo>
                <a:cubicBezTo>
                  <a:pt x="4657342" y="4613080"/>
                  <a:pt x="3326822" y="5943600"/>
                  <a:pt x="1685543" y="5943600"/>
                </a:cubicBezTo>
                <a:cubicBezTo>
                  <a:pt x="1070063" y="5943600"/>
                  <a:pt x="498284" y="5756496"/>
                  <a:pt x="23981" y="5436064"/>
                </a:cubicBezTo>
                <a:lnTo>
                  <a:pt x="0" y="5418131"/>
                </a:lnTo>
                <a:lnTo>
                  <a:pt x="0" y="2971800"/>
                </a:lnTo>
                <a:lnTo>
                  <a:pt x="0" y="525470"/>
                </a:lnTo>
                <a:lnTo>
                  <a:pt x="23981" y="507537"/>
                </a:lnTo>
                <a:cubicBezTo>
                  <a:pt x="498284" y="187105"/>
                  <a:pt x="1070063" y="0"/>
                  <a:pt x="1685543" y="0"/>
                </a:cubicBezTo>
                <a:close/>
              </a:path>
            </a:pathLst>
          </a:custGeom>
          <a:solidFill>
            <a:schemeClr val="bg1"/>
          </a:solidFill>
        </p:spPr>
        <p:txBody>
          <a:bodyPr wrap="square" tIns="822960" rIns="914400">
            <a:noAutofit/>
          </a:bodyPr>
          <a:lstStyle>
            <a:lvl1pPr algn="ctr">
              <a:defRPr/>
            </a:lvl1pPr>
          </a:lstStyle>
          <a:p>
            <a:r>
              <a:rPr lang="en-US" dirty="0"/>
              <a:t>Click icon to add cameo</a:t>
            </a:r>
          </a:p>
        </p:txBody>
      </p:sp>
    </p:spTree>
    <p:extLst>
      <p:ext uri="{BB962C8B-B14F-4D97-AF65-F5344CB8AC3E}">
        <p14:creationId xmlns:p14="http://schemas.microsoft.com/office/powerpoint/2010/main" val="215628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meo and Table">
    <p:bg>
      <p:bgPr>
        <a:solidFill>
          <a:schemeClr val="accent2"/>
        </a:solidFill>
        <a:effectLst/>
      </p:bgPr>
    </p:bg>
    <p:spTree>
      <p:nvGrpSpPr>
        <p:cNvPr id="1" name=""/>
        <p:cNvGrpSpPr/>
        <p:nvPr/>
      </p:nvGrpSpPr>
      <p:grpSpPr>
        <a:xfrm>
          <a:off x="0" y="0"/>
          <a:ext cx="0" cy="0"/>
          <a:chOff x="0" y="0"/>
          <a:chExt cx="0" cy="0"/>
        </a:xfrm>
      </p:grpSpPr>
      <p:sp>
        <p:nvSpPr>
          <p:cNvPr id="6" name="Freeform 26">
            <a:extLst>
              <a:ext uri="{FF2B5EF4-FFF2-40B4-BE49-F238E27FC236}">
                <a16:creationId xmlns:a16="http://schemas.microsoft.com/office/drawing/2014/main" id="{FB7995C3-4525-0240-58EC-0A42E832F02D}"/>
              </a:ext>
              <a:ext uri="{C183D7F6-B498-43B3-948B-1728B52AA6E4}">
                <adec:decorative xmlns:adec="http://schemas.microsoft.com/office/drawing/2017/decorative" val="1"/>
              </a:ext>
            </a:extLst>
          </p:cNvPr>
          <p:cNvSpPr/>
          <p:nvPr userDrawn="1"/>
        </p:nvSpPr>
        <p:spPr>
          <a:xfrm flipH="1" flipV="1">
            <a:off x="4892309" y="0"/>
            <a:ext cx="4726290" cy="1131282"/>
          </a:xfrm>
          <a:custGeom>
            <a:avLst/>
            <a:gdLst>
              <a:gd name="connsiteX0" fmla="*/ 1820045 w 4726290"/>
              <a:gd name="connsiteY0" fmla="*/ 1131282 h 1131282"/>
              <a:gd name="connsiteX1" fmla="*/ 1602361 w 4726290"/>
              <a:gd name="connsiteY1" fmla="*/ 1131282 h 1131282"/>
              <a:gd name="connsiteX2" fmla="*/ 1569167 w 4726290"/>
              <a:gd name="connsiteY2" fmla="*/ 1121416 h 1131282"/>
              <a:gd name="connsiteX3" fmla="*/ 1142863 w 4726290"/>
              <a:gd name="connsiteY3" fmla="*/ 1104681 h 1131282"/>
              <a:gd name="connsiteX4" fmla="*/ 1092823 w 4726290"/>
              <a:gd name="connsiteY4" fmla="*/ 1131282 h 1131282"/>
              <a:gd name="connsiteX5" fmla="*/ 1003690 w 4726290"/>
              <a:gd name="connsiteY5" fmla="*/ 1131282 h 1131282"/>
              <a:gd name="connsiteX6" fmla="*/ 1038740 w 4726290"/>
              <a:gd name="connsiteY6" fmla="*/ 1105452 h 1131282"/>
              <a:gd name="connsiteX7" fmla="*/ 1712764 w 4726290"/>
              <a:gd name="connsiteY7" fmla="*/ 1113951 h 1131282"/>
              <a:gd name="connsiteX8" fmla="*/ 1767395 w 4726290"/>
              <a:gd name="connsiteY8" fmla="*/ 1126542 h 1131282"/>
              <a:gd name="connsiteX9" fmla="*/ 2521445 w 4726290"/>
              <a:gd name="connsiteY9" fmla="*/ 1131282 h 1131282"/>
              <a:gd name="connsiteX10" fmla="*/ 2480048 w 4726290"/>
              <a:gd name="connsiteY10" fmla="*/ 1131282 h 1131282"/>
              <a:gd name="connsiteX11" fmla="*/ 2515951 w 4726290"/>
              <a:gd name="connsiteY11" fmla="*/ 1130538 h 1131282"/>
              <a:gd name="connsiteX12" fmla="*/ 2818536 w 4726290"/>
              <a:gd name="connsiteY12" fmla="*/ 1131282 h 1131282"/>
              <a:gd name="connsiteX13" fmla="*/ 2746591 w 4726290"/>
              <a:gd name="connsiteY13" fmla="*/ 1131282 h 1131282"/>
              <a:gd name="connsiteX14" fmla="*/ 2721407 w 4726290"/>
              <a:gd name="connsiteY14" fmla="*/ 1107785 h 1131282"/>
              <a:gd name="connsiteX15" fmla="*/ 2521938 w 4726290"/>
              <a:gd name="connsiteY15" fmla="*/ 1034932 h 1131282"/>
              <a:gd name="connsiteX16" fmla="*/ 2172532 w 4726290"/>
              <a:gd name="connsiteY16" fmla="*/ 1105244 h 1131282"/>
              <a:gd name="connsiteX17" fmla="*/ 2089720 w 4726290"/>
              <a:gd name="connsiteY17" fmla="*/ 1131282 h 1131282"/>
              <a:gd name="connsiteX18" fmla="*/ 1824553 w 4726290"/>
              <a:gd name="connsiteY18" fmla="*/ 1131282 h 1131282"/>
              <a:gd name="connsiteX19" fmla="*/ 1932555 w 4726290"/>
              <a:gd name="connsiteY19" fmla="*/ 1122604 h 1131282"/>
              <a:gd name="connsiteX20" fmla="*/ 2159432 w 4726290"/>
              <a:gd name="connsiteY20" fmla="*/ 1059653 h 1131282"/>
              <a:gd name="connsiteX21" fmla="*/ 2529559 w 4726290"/>
              <a:gd name="connsiteY21" fmla="*/ 987304 h 1131282"/>
              <a:gd name="connsiteX22" fmla="*/ 2750593 w 4726290"/>
              <a:gd name="connsiteY22" fmla="*/ 1068553 h 1131282"/>
              <a:gd name="connsiteX23" fmla="*/ 2948638 w 4726290"/>
              <a:gd name="connsiteY23" fmla="*/ 1131282 h 1131282"/>
              <a:gd name="connsiteX24" fmla="*/ 2890355 w 4726290"/>
              <a:gd name="connsiteY24" fmla="*/ 1131282 h 1131282"/>
              <a:gd name="connsiteX25" fmla="*/ 2881323 w 4726290"/>
              <a:gd name="connsiteY25" fmla="*/ 1120550 h 1131282"/>
              <a:gd name="connsiteX26" fmla="*/ 2743305 w 4726290"/>
              <a:gd name="connsiteY26" fmla="*/ 971575 h 1131282"/>
              <a:gd name="connsiteX27" fmla="*/ 2533757 w 4726290"/>
              <a:gd name="connsiteY27" fmla="*/ 894931 h 1131282"/>
              <a:gd name="connsiteX28" fmla="*/ 2167840 w 4726290"/>
              <a:gd name="connsiteY28" fmla="*/ 968050 h 1131282"/>
              <a:gd name="connsiteX29" fmla="*/ 1671438 w 4726290"/>
              <a:gd name="connsiteY29" fmla="*/ 1024466 h 1131282"/>
              <a:gd name="connsiteX30" fmla="*/ 898086 w 4726290"/>
              <a:gd name="connsiteY30" fmla="*/ 1100102 h 1131282"/>
              <a:gd name="connsiteX31" fmla="*/ 870946 w 4726290"/>
              <a:gd name="connsiteY31" fmla="*/ 1131282 h 1131282"/>
              <a:gd name="connsiteX32" fmla="*/ 809882 w 4726290"/>
              <a:gd name="connsiteY32" fmla="*/ 1131282 h 1131282"/>
              <a:gd name="connsiteX33" fmla="*/ 818842 w 4726290"/>
              <a:gd name="connsiteY33" fmla="*/ 1119432 h 1131282"/>
              <a:gd name="connsiteX34" fmla="*/ 1685906 w 4726290"/>
              <a:gd name="connsiteY34" fmla="*/ 980859 h 1131282"/>
              <a:gd name="connsiteX35" fmla="*/ 2153977 w 4726290"/>
              <a:gd name="connsiteY35" fmla="*/ 924825 h 1131282"/>
              <a:gd name="connsiteX36" fmla="*/ 2540412 w 4726290"/>
              <a:gd name="connsiteY36" fmla="*/ 849842 h 1131282"/>
              <a:gd name="connsiteX37" fmla="*/ 2770864 w 4726290"/>
              <a:gd name="connsiteY37" fmla="*/ 934996 h 1131282"/>
              <a:gd name="connsiteX38" fmla="*/ 2918685 w 4726290"/>
              <a:gd name="connsiteY38" fmla="*/ 1093143 h 1131282"/>
              <a:gd name="connsiteX39" fmla="*/ 3112744 w 4726290"/>
              <a:gd name="connsiteY39" fmla="*/ 1131282 h 1131282"/>
              <a:gd name="connsiteX40" fmla="*/ 3037756 w 4726290"/>
              <a:gd name="connsiteY40" fmla="*/ 1131282 h 1131282"/>
              <a:gd name="connsiteX41" fmla="*/ 3002173 w 4726290"/>
              <a:gd name="connsiteY41" fmla="*/ 1100927 h 1131282"/>
              <a:gd name="connsiteX42" fmla="*/ 2905759 w 4726290"/>
              <a:gd name="connsiteY42" fmla="*/ 985946 h 1131282"/>
              <a:gd name="connsiteX43" fmla="*/ 2761801 w 4726290"/>
              <a:gd name="connsiteY43" fmla="*/ 829766 h 1131282"/>
              <a:gd name="connsiteX44" fmla="*/ 2542110 w 4726290"/>
              <a:gd name="connsiteY44" fmla="*/ 749558 h 1131282"/>
              <a:gd name="connsiteX45" fmla="*/ 2160336 w 4726290"/>
              <a:gd name="connsiteY45" fmla="*/ 825472 h 1131282"/>
              <a:gd name="connsiteX46" fmla="*/ 1643525 w 4726290"/>
              <a:gd name="connsiteY46" fmla="*/ 885619 h 1131282"/>
              <a:gd name="connsiteX47" fmla="*/ 737431 w 4726290"/>
              <a:gd name="connsiteY47" fmla="*/ 1087889 h 1131282"/>
              <a:gd name="connsiteX48" fmla="*/ 711862 w 4726290"/>
              <a:gd name="connsiteY48" fmla="*/ 1131282 h 1131282"/>
              <a:gd name="connsiteX49" fmla="*/ 656128 w 4726290"/>
              <a:gd name="connsiteY49" fmla="*/ 1131282 h 1131282"/>
              <a:gd name="connsiteX50" fmla="*/ 696384 w 4726290"/>
              <a:gd name="connsiteY50" fmla="*/ 1063228 h 1131282"/>
              <a:gd name="connsiteX51" fmla="*/ 1655643 w 4726290"/>
              <a:gd name="connsiteY51" fmla="*/ 844118 h 1131282"/>
              <a:gd name="connsiteX52" fmla="*/ 2144866 w 4726290"/>
              <a:gd name="connsiteY52" fmla="*/ 785889 h 1131282"/>
              <a:gd name="connsiteX53" fmla="*/ 2547875 w 4726290"/>
              <a:gd name="connsiteY53" fmla="*/ 708259 h 1131282"/>
              <a:gd name="connsiteX54" fmla="*/ 2787963 w 4726290"/>
              <a:gd name="connsiteY54" fmla="*/ 797249 h 1131282"/>
              <a:gd name="connsiteX55" fmla="*/ 2942141 w 4726290"/>
              <a:gd name="connsiteY55" fmla="*/ 962435 h 1131282"/>
              <a:gd name="connsiteX56" fmla="*/ 3083268 w 4726290"/>
              <a:gd name="connsiteY56" fmla="*/ 1115005 h 1131282"/>
              <a:gd name="connsiteX57" fmla="*/ 3956624 w 4726290"/>
              <a:gd name="connsiteY57" fmla="*/ 1131282 h 1131282"/>
              <a:gd name="connsiteX58" fmla="*/ 3787826 w 4726290"/>
              <a:gd name="connsiteY58" fmla="*/ 1131282 h 1131282"/>
              <a:gd name="connsiteX59" fmla="*/ 3714107 w 4726290"/>
              <a:gd name="connsiteY59" fmla="*/ 1125803 h 1131282"/>
              <a:gd name="connsiteX60" fmla="*/ 3662959 w 4726290"/>
              <a:gd name="connsiteY60" fmla="*/ 1131282 h 1131282"/>
              <a:gd name="connsiteX61" fmla="*/ 3450902 w 4726290"/>
              <a:gd name="connsiteY61" fmla="*/ 1131282 h 1131282"/>
              <a:gd name="connsiteX62" fmla="*/ 3469790 w 4726290"/>
              <a:gd name="connsiteY62" fmla="*/ 1126360 h 1131282"/>
              <a:gd name="connsiteX63" fmla="*/ 3717287 w 4726290"/>
              <a:gd name="connsiteY63" fmla="*/ 1082852 h 1131282"/>
              <a:gd name="connsiteX64" fmla="*/ 3891132 w 4726290"/>
              <a:gd name="connsiteY64" fmla="*/ 1107781 h 1131282"/>
              <a:gd name="connsiteX65" fmla="*/ 4210428 w 4726290"/>
              <a:gd name="connsiteY65" fmla="*/ 1131282 h 1131282"/>
              <a:gd name="connsiteX66" fmla="*/ 4143541 w 4726290"/>
              <a:gd name="connsiteY66" fmla="*/ 1131282 h 1131282"/>
              <a:gd name="connsiteX67" fmla="*/ 4139292 w 4726290"/>
              <a:gd name="connsiteY67" fmla="*/ 1127460 h 1131282"/>
              <a:gd name="connsiteX68" fmla="*/ 3773810 w 4726290"/>
              <a:gd name="connsiteY68" fmla="*/ 1005232 h 1131282"/>
              <a:gd name="connsiteX69" fmla="*/ 3531353 w 4726290"/>
              <a:gd name="connsiteY69" fmla="*/ 1048180 h 1131282"/>
              <a:gd name="connsiteX70" fmla="*/ 3160745 w 4726290"/>
              <a:gd name="connsiteY70" fmla="*/ 1067218 h 1131282"/>
              <a:gd name="connsiteX71" fmla="*/ 2932749 w 4726290"/>
              <a:gd name="connsiteY71" fmla="*/ 858762 h 1131282"/>
              <a:gd name="connsiteX72" fmla="*/ 2782058 w 4726290"/>
              <a:gd name="connsiteY72" fmla="*/ 695751 h 1131282"/>
              <a:gd name="connsiteX73" fmla="*/ 2553646 w 4726290"/>
              <a:gd name="connsiteY73" fmla="*/ 611259 h 1131282"/>
              <a:gd name="connsiteX74" fmla="*/ 2154836 w 4726290"/>
              <a:gd name="connsiteY74" fmla="*/ 690142 h 1131282"/>
              <a:gd name="connsiteX75" fmla="*/ 1615914 w 4726290"/>
              <a:gd name="connsiteY75" fmla="*/ 750530 h 1131282"/>
              <a:gd name="connsiteX76" fmla="*/ 669363 w 4726290"/>
              <a:gd name="connsiteY76" fmla="*/ 959067 h 1131282"/>
              <a:gd name="connsiteX77" fmla="*/ 567776 w 4726290"/>
              <a:gd name="connsiteY77" fmla="*/ 1131282 h 1131282"/>
              <a:gd name="connsiteX78" fmla="*/ 518933 w 4726290"/>
              <a:gd name="connsiteY78" fmla="*/ 1131282 h 1131282"/>
              <a:gd name="connsiteX79" fmla="*/ 525479 w 4726290"/>
              <a:gd name="connsiteY79" fmla="*/ 1117606 h 1131282"/>
              <a:gd name="connsiteX80" fmla="*/ 631383 w 4726290"/>
              <a:gd name="connsiteY80" fmla="*/ 938694 h 1131282"/>
              <a:gd name="connsiteX81" fmla="*/ 1631851 w 4726290"/>
              <a:gd name="connsiteY81" fmla="*/ 710958 h 1131282"/>
              <a:gd name="connsiteX82" fmla="*/ 2142443 w 4726290"/>
              <a:gd name="connsiteY82" fmla="*/ 650947 h 1131282"/>
              <a:gd name="connsiteX83" fmla="*/ 2560767 w 4726290"/>
              <a:gd name="connsiteY83" fmla="*/ 568379 h 1131282"/>
              <a:gd name="connsiteX84" fmla="*/ 2810620 w 4726290"/>
              <a:gd name="connsiteY84" fmla="*/ 661163 h 1131282"/>
              <a:gd name="connsiteX85" fmla="*/ 2970694 w 4726290"/>
              <a:gd name="connsiteY85" fmla="*/ 833517 h 1131282"/>
              <a:gd name="connsiteX86" fmla="*/ 3179235 w 4726290"/>
              <a:gd name="connsiteY86" fmla="*/ 1026907 h 1131282"/>
              <a:gd name="connsiteX87" fmla="*/ 3519429 w 4726290"/>
              <a:gd name="connsiteY87" fmla="*/ 1004957 h 1131282"/>
              <a:gd name="connsiteX88" fmla="*/ 3775097 w 4726290"/>
              <a:gd name="connsiteY88" fmla="*/ 960366 h 1131282"/>
              <a:gd name="connsiteX89" fmla="*/ 4184053 w 4726290"/>
              <a:gd name="connsiteY89" fmla="*/ 1105286 h 1131282"/>
              <a:gd name="connsiteX90" fmla="*/ 4379497 w 4726290"/>
              <a:gd name="connsiteY90" fmla="*/ 1131282 h 1131282"/>
              <a:gd name="connsiteX91" fmla="*/ 4317328 w 4726290"/>
              <a:gd name="connsiteY91" fmla="*/ 1131282 h 1131282"/>
              <a:gd name="connsiteX92" fmla="*/ 4268257 w 4726290"/>
              <a:gd name="connsiteY92" fmla="*/ 1061179 h 1131282"/>
              <a:gd name="connsiteX93" fmla="*/ 3834029 w 4726290"/>
              <a:gd name="connsiteY93" fmla="*/ 883002 h 1131282"/>
              <a:gd name="connsiteX94" fmla="*/ 3584009 w 4726290"/>
              <a:gd name="connsiteY94" fmla="*/ 926290 h 1131282"/>
              <a:gd name="connsiteX95" fmla="*/ 3199202 w 4726290"/>
              <a:gd name="connsiteY95" fmla="*/ 945980 h 1131282"/>
              <a:gd name="connsiteX96" fmla="*/ 2962211 w 4726290"/>
              <a:gd name="connsiteY96" fmla="*/ 728978 h 1131282"/>
              <a:gd name="connsiteX97" fmla="*/ 2805584 w 4726290"/>
              <a:gd name="connsiteY97" fmla="*/ 558756 h 1131282"/>
              <a:gd name="connsiteX98" fmla="*/ 2566869 w 4726290"/>
              <a:gd name="connsiteY98" fmla="*/ 470785 h 1131282"/>
              <a:gd name="connsiteX99" fmla="*/ 2152160 w 4726290"/>
              <a:gd name="connsiteY99" fmla="*/ 552956 h 1131282"/>
              <a:gd name="connsiteX100" fmla="*/ 1591833 w 4726290"/>
              <a:gd name="connsiteY100" fmla="*/ 615083 h 1131282"/>
              <a:gd name="connsiteX101" fmla="*/ 606623 w 4726290"/>
              <a:gd name="connsiteY101" fmla="*/ 831508 h 1131282"/>
              <a:gd name="connsiteX102" fmla="*/ 498924 w 4726290"/>
              <a:gd name="connsiteY102" fmla="*/ 1014196 h 1131282"/>
              <a:gd name="connsiteX103" fmla="*/ 442871 w 4726290"/>
              <a:gd name="connsiteY103" fmla="*/ 1131282 h 1131282"/>
              <a:gd name="connsiteX104" fmla="*/ 390551 w 4726290"/>
              <a:gd name="connsiteY104" fmla="*/ 1131282 h 1131282"/>
              <a:gd name="connsiteX105" fmla="*/ 456898 w 4726290"/>
              <a:gd name="connsiteY105" fmla="*/ 991769 h 1131282"/>
              <a:gd name="connsiteX106" fmla="*/ 565778 w 4726290"/>
              <a:gd name="connsiteY106" fmla="*/ 806265 h 1131282"/>
              <a:gd name="connsiteX107" fmla="*/ 1603582 w 4726290"/>
              <a:gd name="connsiteY107" fmla="*/ 571834 h 1131282"/>
              <a:gd name="connsiteX108" fmla="*/ 2135359 w 4726290"/>
              <a:gd name="connsiteY108" fmla="*/ 509675 h 1131282"/>
              <a:gd name="connsiteX109" fmla="*/ 2484641 w 4726290"/>
              <a:gd name="connsiteY109" fmla="*/ 425686 h 1131282"/>
              <a:gd name="connsiteX110" fmla="*/ 2831006 w 4726290"/>
              <a:gd name="connsiteY110" fmla="*/ 522748 h 1131282"/>
              <a:gd name="connsiteX111" fmla="*/ 2997240 w 4726290"/>
              <a:gd name="connsiteY111" fmla="*/ 702722 h 1131282"/>
              <a:gd name="connsiteX112" fmla="*/ 3214220 w 4726290"/>
              <a:gd name="connsiteY112" fmla="*/ 904493 h 1131282"/>
              <a:gd name="connsiteX113" fmla="*/ 3569735 w 4726290"/>
              <a:gd name="connsiteY113" fmla="*/ 883227 h 1131282"/>
              <a:gd name="connsiteX114" fmla="*/ 3836882 w 4726290"/>
              <a:gd name="connsiteY114" fmla="*/ 836398 h 1131282"/>
              <a:gd name="connsiteX115" fmla="*/ 4373397 w 4726290"/>
              <a:gd name="connsiteY115" fmla="*/ 1119236 h 1131282"/>
              <a:gd name="connsiteX116" fmla="*/ 4505659 w 4726290"/>
              <a:gd name="connsiteY116" fmla="*/ 1131282 h 1131282"/>
              <a:gd name="connsiteX117" fmla="*/ 4458459 w 4726290"/>
              <a:gd name="connsiteY117" fmla="*/ 1131282 h 1131282"/>
              <a:gd name="connsiteX118" fmla="*/ 4450745 w 4726290"/>
              <a:gd name="connsiteY118" fmla="*/ 1102464 h 1131282"/>
              <a:gd name="connsiteX119" fmla="*/ 4436166 w 4726290"/>
              <a:gd name="connsiteY119" fmla="*/ 1072602 h 1131282"/>
              <a:gd name="connsiteX120" fmla="*/ 3896377 w 4726290"/>
              <a:gd name="connsiteY120" fmla="*/ 759192 h 1131282"/>
              <a:gd name="connsiteX121" fmla="*/ 3635449 w 4726290"/>
              <a:gd name="connsiteY121" fmla="*/ 805880 h 1131282"/>
              <a:gd name="connsiteX122" fmla="*/ 3235934 w 4726290"/>
              <a:gd name="connsiteY122" fmla="*/ 826089 h 1131282"/>
              <a:gd name="connsiteX123" fmla="*/ 2990458 w 4726290"/>
              <a:gd name="connsiteY123" fmla="*/ 600665 h 1131282"/>
              <a:gd name="connsiteX124" fmla="*/ 2827931 w 4726290"/>
              <a:gd name="connsiteY124" fmla="*/ 423277 h 1131282"/>
              <a:gd name="connsiteX125" fmla="*/ 2579579 w 4726290"/>
              <a:gd name="connsiteY125" fmla="*/ 330746 h 1131282"/>
              <a:gd name="connsiteX126" fmla="*/ 2147528 w 4726290"/>
              <a:gd name="connsiteY126" fmla="*/ 415706 h 1131282"/>
              <a:gd name="connsiteX127" fmla="*/ 1565871 w 4726290"/>
              <a:gd name="connsiteY127" fmla="*/ 479650 h 1131282"/>
              <a:gd name="connsiteX128" fmla="*/ 540993 w 4726290"/>
              <a:gd name="connsiteY128" fmla="*/ 703925 h 1131282"/>
              <a:gd name="connsiteX129" fmla="*/ 334788 w 4726290"/>
              <a:gd name="connsiteY129" fmla="*/ 1093211 h 1131282"/>
              <a:gd name="connsiteX130" fmla="*/ 316095 w 4726290"/>
              <a:gd name="connsiteY130" fmla="*/ 1131282 h 1131282"/>
              <a:gd name="connsiteX131" fmla="*/ 263095 w 4726290"/>
              <a:gd name="connsiteY131" fmla="*/ 1131282 h 1131282"/>
              <a:gd name="connsiteX132" fmla="*/ 292155 w 4726290"/>
              <a:gd name="connsiteY132" fmla="*/ 1071240 h 1131282"/>
              <a:gd name="connsiteX133" fmla="*/ 503076 w 4726290"/>
              <a:gd name="connsiteY133" fmla="*/ 675792 h 1131282"/>
              <a:gd name="connsiteX134" fmla="*/ 1580348 w 4726290"/>
              <a:gd name="connsiteY134" fmla="*/ 434095 h 1131282"/>
              <a:gd name="connsiteX135" fmla="*/ 2133495 w 4726290"/>
              <a:gd name="connsiteY135" fmla="*/ 370156 h 1131282"/>
              <a:gd name="connsiteX136" fmla="*/ 2493370 w 4726290"/>
              <a:gd name="connsiteY136" fmla="*/ 283592 h 1131282"/>
              <a:gd name="connsiteX137" fmla="*/ 2851864 w 4726290"/>
              <a:gd name="connsiteY137" fmla="*/ 384193 h 1131282"/>
              <a:gd name="connsiteX138" fmla="*/ 3024197 w 4726290"/>
              <a:gd name="connsiteY138" fmla="*/ 570751 h 1131282"/>
              <a:gd name="connsiteX139" fmla="*/ 3249795 w 4726290"/>
              <a:gd name="connsiteY139" fmla="*/ 781276 h 1131282"/>
              <a:gd name="connsiteX140" fmla="*/ 3619682 w 4726290"/>
              <a:gd name="connsiteY140" fmla="*/ 759740 h 1131282"/>
              <a:gd name="connsiteX141" fmla="*/ 3895382 w 4726290"/>
              <a:gd name="connsiteY141" fmla="*/ 711618 h 1131282"/>
              <a:gd name="connsiteX142" fmla="*/ 4493070 w 4726290"/>
              <a:gd name="connsiteY142" fmla="*/ 1084209 h 1131282"/>
              <a:gd name="connsiteX143" fmla="*/ 4616771 w 4726290"/>
              <a:gd name="connsiteY143" fmla="*/ 1131282 h 1131282"/>
              <a:gd name="connsiteX144" fmla="*/ 4568167 w 4726290"/>
              <a:gd name="connsiteY144" fmla="*/ 1131282 h 1131282"/>
              <a:gd name="connsiteX145" fmla="*/ 4530882 w 4726290"/>
              <a:gd name="connsiteY145" fmla="*/ 991199 h 1131282"/>
              <a:gd name="connsiteX146" fmla="*/ 4515523 w 4726290"/>
              <a:gd name="connsiteY146" fmla="*/ 959755 h 1131282"/>
              <a:gd name="connsiteX147" fmla="*/ 3954527 w 4726290"/>
              <a:gd name="connsiteY147" fmla="*/ 634592 h 1131282"/>
              <a:gd name="connsiteX148" fmla="*/ 3683135 w 4726290"/>
              <a:gd name="connsiteY148" fmla="*/ 681609 h 1131282"/>
              <a:gd name="connsiteX149" fmla="*/ 3269420 w 4726290"/>
              <a:gd name="connsiteY149" fmla="*/ 702466 h 1131282"/>
              <a:gd name="connsiteX150" fmla="*/ 3015329 w 4726290"/>
              <a:gd name="connsiteY150" fmla="*/ 468286 h 1131282"/>
              <a:gd name="connsiteX151" fmla="*/ 2847051 w 4726290"/>
              <a:gd name="connsiteY151" fmla="*/ 285070 h 1131282"/>
              <a:gd name="connsiteX152" fmla="*/ 2589271 w 4726290"/>
              <a:gd name="connsiteY152" fmla="*/ 189132 h 1131282"/>
              <a:gd name="connsiteX153" fmla="*/ 2139877 w 4726290"/>
              <a:gd name="connsiteY153" fmla="*/ 278087 h 1131282"/>
              <a:gd name="connsiteX154" fmla="*/ 1537030 w 4726290"/>
              <a:gd name="connsiteY154" fmla="*/ 344188 h 1131282"/>
              <a:gd name="connsiteX155" fmla="*/ 472645 w 4726290"/>
              <a:gd name="connsiteY155" fmla="*/ 575687 h 1131282"/>
              <a:gd name="connsiteX156" fmla="*/ 257987 w 4726290"/>
              <a:gd name="connsiteY156" fmla="*/ 978300 h 1131282"/>
              <a:gd name="connsiteX157" fmla="*/ 183330 w 4726290"/>
              <a:gd name="connsiteY157" fmla="*/ 1131282 h 1131282"/>
              <a:gd name="connsiteX158" fmla="*/ 133162 w 4726290"/>
              <a:gd name="connsiteY158" fmla="*/ 1131282 h 1131282"/>
              <a:gd name="connsiteX159" fmla="*/ 217456 w 4726290"/>
              <a:gd name="connsiteY159" fmla="*/ 958665 h 1131282"/>
              <a:gd name="connsiteX160" fmla="*/ 435713 w 4726290"/>
              <a:gd name="connsiteY160" fmla="*/ 548548 h 1131282"/>
              <a:gd name="connsiteX161" fmla="*/ 1552653 w 4726290"/>
              <a:gd name="connsiteY161" fmla="*/ 299006 h 1131282"/>
              <a:gd name="connsiteX162" fmla="*/ 2126990 w 4726290"/>
              <a:gd name="connsiteY162" fmla="*/ 232913 h 1131282"/>
              <a:gd name="connsiteX163" fmla="*/ 2501828 w 4726290"/>
              <a:gd name="connsiteY163" fmla="*/ 143355 h 1131282"/>
              <a:gd name="connsiteX164" fmla="*/ 2874613 w 4726290"/>
              <a:gd name="connsiteY164" fmla="*/ 248487 h 1131282"/>
              <a:gd name="connsiteX165" fmla="*/ 3053083 w 4726290"/>
              <a:gd name="connsiteY165" fmla="*/ 441669 h 1131282"/>
              <a:gd name="connsiteX166" fmla="*/ 3287540 w 4726290"/>
              <a:gd name="connsiteY166" fmla="*/ 660410 h 1131282"/>
              <a:gd name="connsiteX167" fmla="*/ 3671586 w 4726290"/>
              <a:gd name="connsiteY167" fmla="*/ 638183 h 1131282"/>
              <a:gd name="connsiteX168" fmla="*/ 3957395 w 4726290"/>
              <a:gd name="connsiteY168" fmla="*/ 588985 h 1131282"/>
              <a:gd name="connsiteX169" fmla="*/ 4575696 w 4726290"/>
              <a:gd name="connsiteY169" fmla="*/ 973122 h 1131282"/>
              <a:gd name="connsiteX170" fmla="*/ 4726290 w 4726290"/>
              <a:gd name="connsiteY170" fmla="*/ 1131282 h 1131282"/>
              <a:gd name="connsiteX171" fmla="*/ 4676693 w 4726290"/>
              <a:gd name="connsiteY171" fmla="*/ 1131282 h 1131282"/>
              <a:gd name="connsiteX172" fmla="*/ 4666873 w 4726290"/>
              <a:gd name="connsiteY172" fmla="*/ 1091647 h 1131282"/>
              <a:gd name="connsiteX173" fmla="*/ 4612399 w 4726290"/>
              <a:gd name="connsiteY173" fmla="*/ 881176 h 1131282"/>
              <a:gd name="connsiteX174" fmla="*/ 4596259 w 4726290"/>
              <a:gd name="connsiteY174" fmla="*/ 848148 h 1131282"/>
              <a:gd name="connsiteX175" fmla="*/ 4014667 w 4726290"/>
              <a:gd name="connsiteY175" fmla="*/ 510493 h 1131282"/>
              <a:gd name="connsiteX176" fmla="*/ 3732352 w 4726290"/>
              <a:gd name="connsiteY176" fmla="*/ 559911 h 1131282"/>
              <a:gd name="connsiteX177" fmla="*/ 3303889 w 4726290"/>
              <a:gd name="connsiteY177" fmla="*/ 581245 h 1131282"/>
              <a:gd name="connsiteX178" fmla="*/ 3040386 w 4726290"/>
              <a:gd name="connsiteY178" fmla="*/ 338685 h 1131282"/>
              <a:gd name="connsiteX179" fmla="*/ 2865227 w 4726290"/>
              <a:gd name="connsiteY179" fmla="*/ 147297 h 1131282"/>
              <a:gd name="connsiteX180" fmla="*/ 2508745 w 4726290"/>
              <a:gd name="connsiteY180" fmla="*/ 46127 h 1131282"/>
              <a:gd name="connsiteX181" fmla="*/ 2134980 w 4726290"/>
              <a:gd name="connsiteY181" fmla="*/ 136657 h 1131282"/>
              <a:gd name="connsiteX182" fmla="*/ 1510393 w 4726290"/>
              <a:gd name="connsiteY182" fmla="*/ 204741 h 1131282"/>
              <a:gd name="connsiteX183" fmla="*/ 406930 w 4726290"/>
              <a:gd name="connsiteY183" fmla="*/ 444294 h 1131282"/>
              <a:gd name="connsiteX184" fmla="*/ 187444 w 4726290"/>
              <a:gd name="connsiteY184" fmla="*/ 862744 h 1131282"/>
              <a:gd name="connsiteX185" fmla="*/ 56020 w 4726290"/>
              <a:gd name="connsiteY185" fmla="*/ 1131282 h 1131282"/>
              <a:gd name="connsiteX186" fmla="*/ 0 w 4726290"/>
              <a:gd name="connsiteY186" fmla="*/ 1131282 h 1131282"/>
              <a:gd name="connsiteX187" fmla="*/ 10146 w 4726290"/>
              <a:gd name="connsiteY187" fmla="*/ 1114300 h 1131282"/>
              <a:gd name="connsiteX188" fmla="*/ 141857 w 4726290"/>
              <a:gd name="connsiteY188" fmla="*/ 844623 h 1131282"/>
              <a:gd name="connsiteX189" fmla="*/ 369203 w 4726290"/>
              <a:gd name="connsiteY189" fmla="*/ 419477 h 1131282"/>
              <a:gd name="connsiteX190" fmla="*/ 1526007 w 4726290"/>
              <a:gd name="connsiteY190" fmla="*/ 161511 h 1131282"/>
              <a:gd name="connsiteX191" fmla="*/ 2121297 w 4726290"/>
              <a:gd name="connsiteY191" fmla="*/ 93804 h 1131282"/>
              <a:gd name="connsiteX192" fmla="*/ 2508847 w 4726290"/>
              <a:gd name="connsiteY192" fmla="*/ 1571 h 1131282"/>
              <a:gd name="connsiteX193" fmla="*/ 2894721 w 4726290"/>
              <a:gd name="connsiteY193" fmla="*/ 110727 h 1131282"/>
              <a:gd name="connsiteX194" fmla="*/ 3079519 w 4726290"/>
              <a:gd name="connsiteY194" fmla="*/ 311909 h 1131282"/>
              <a:gd name="connsiteX195" fmla="*/ 3322775 w 4726290"/>
              <a:gd name="connsiteY195" fmla="*/ 539775 h 1131282"/>
              <a:gd name="connsiteX196" fmla="*/ 3721393 w 4726290"/>
              <a:gd name="connsiteY196" fmla="*/ 516698 h 1131282"/>
              <a:gd name="connsiteX197" fmla="*/ 4016922 w 4726290"/>
              <a:gd name="connsiteY197" fmla="*/ 465629 h 1131282"/>
              <a:gd name="connsiteX198" fmla="*/ 4656416 w 4726290"/>
              <a:gd name="connsiteY198" fmla="*/ 865420 h 1131282"/>
              <a:gd name="connsiteX199" fmla="*/ 4714517 w 4726290"/>
              <a:gd name="connsiteY199" fmla="*/ 1083296 h 113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4726290" h="1131282">
                <a:moveTo>
                  <a:pt x="1820045" y="1131282"/>
                </a:moveTo>
                <a:lnTo>
                  <a:pt x="1602361" y="1131282"/>
                </a:lnTo>
                <a:lnTo>
                  <a:pt x="1569167" y="1121416"/>
                </a:lnTo>
                <a:cubicBezTo>
                  <a:pt x="1405458" y="1076175"/>
                  <a:pt x="1268990" y="1056605"/>
                  <a:pt x="1142863" y="1104681"/>
                </a:cubicBezTo>
                <a:lnTo>
                  <a:pt x="1092823" y="1131282"/>
                </a:lnTo>
                <a:lnTo>
                  <a:pt x="1003690" y="1131282"/>
                </a:lnTo>
                <a:lnTo>
                  <a:pt x="1038740" y="1105452"/>
                </a:lnTo>
                <a:cubicBezTo>
                  <a:pt x="1248121" y="969271"/>
                  <a:pt x="1467835" y="1037774"/>
                  <a:pt x="1712764" y="1113951"/>
                </a:cubicBezTo>
                <a:cubicBezTo>
                  <a:pt x="1730961" y="1119542"/>
                  <a:pt x="1749166" y="1123680"/>
                  <a:pt x="1767395" y="1126542"/>
                </a:cubicBezTo>
                <a:close/>
                <a:moveTo>
                  <a:pt x="2521445" y="1131282"/>
                </a:moveTo>
                <a:lnTo>
                  <a:pt x="2480048" y="1131282"/>
                </a:lnTo>
                <a:lnTo>
                  <a:pt x="2515951" y="1130538"/>
                </a:lnTo>
                <a:close/>
                <a:moveTo>
                  <a:pt x="2818536" y="1131282"/>
                </a:moveTo>
                <a:lnTo>
                  <a:pt x="2746591" y="1131282"/>
                </a:lnTo>
                <a:lnTo>
                  <a:pt x="2721407" y="1107785"/>
                </a:lnTo>
                <a:cubicBezTo>
                  <a:pt x="2656095" y="1060534"/>
                  <a:pt x="2589642" y="1039469"/>
                  <a:pt x="2521938" y="1034932"/>
                </a:cubicBezTo>
                <a:cubicBezTo>
                  <a:pt x="2409098" y="1027369"/>
                  <a:pt x="2292791" y="1065715"/>
                  <a:pt x="2172532" y="1105244"/>
                </a:cubicBezTo>
                <a:lnTo>
                  <a:pt x="2089720" y="1131282"/>
                </a:lnTo>
                <a:lnTo>
                  <a:pt x="1824553" y="1131282"/>
                </a:lnTo>
                <a:lnTo>
                  <a:pt x="1932555" y="1122604"/>
                </a:lnTo>
                <a:cubicBezTo>
                  <a:pt x="2006648" y="1109781"/>
                  <a:pt x="2081921" y="1085024"/>
                  <a:pt x="2159432" y="1059653"/>
                </a:cubicBezTo>
                <a:cubicBezTo>
                  <a:pt x="2281409" y="1019300"/>
                  <a:pt x="2405885" y="978279"/>
                  <a:pt x="2529559" y="987304"/>
                </a:cubicBezTo>
                <a:cubicBezTo>
                  <a:pt x="2603765" y="992719"/>
                  <a:pt x="2677679" y="1016150"/>
                  <a:pt x="2750593" y="1068553"/>
                </a:cubicBezTo>
                <a:close/>
                <a:moveTo>
                  <a:pt x="2948638" y="1131282"/>
                </a:moveTo>
                <a:lnTo>
                  <a:pt x="2890355" y="1131282"/>
                </a:lnTo>
                <a:lnTo>
                  <a:pt x="2881323" y="1120550"/>
                </a:lnTo>
                <a:cubicBezTo>
                  <a:pt x="2842733" y="1064520"/>
                  <a:pt x="2796257" y="1014355"/>
                  <a:pt x="2743305" y="971575"/>
                </a:cubicBezTo>
                <a:cubicBezTo>
                  <a:pt x="2674515" y="922037"/>
                  <a:pt x="2604737" y="899836"/>
                  <a:pt x="2533757" y="894931"/>
                </a:cubicBezTo>
                <a:cubicBezTo>
                  <a:pt x="2415459" y="886756"/>
                  <a:pt x="2293820" y="926626"/>
                  <a:pt x="2167840" y="968050"/>
                </a:cubicBezTo>
                <a:cubicBezTo>
                  <a:pt x="2007759" y="1020307"/>
                  <a:pt x="1838289" y="1076140"/>
                  <a:pt x="1671438" y="1024466"/>
                </a:cubicBezTo>
                <a:cubicBezTo>
                  <a:pt x="1344406" y="922093"/>
                  <a:pt x="1118130" y="868416"/>
                  <a:pt x="898086" y="1100102"/>
                </a:cubicBezTo>
                <a:lnTo>
                  <a:pt x="870946" y="1131282"/>
                </a:lnTo>
                <a:lnTo>
                  <a:pt x="809882" y="1131282"/>
                </a:lnTo>
                <a:lnTo>
                  <a:pt x="818842" y="1119432"/>
                </a:lnTo>
                <a:cubicBezTo>
                  <a:pt x="1086903" y="793889"/>
                  <a:pt x="1365396" y="881338"/>
                  <a:pt x="1685906" y="980859"/>
                </a:cubicBezTo>
                <a:cubicBezTo>
                  <a:pt x="1839225" y="1030520"/>
                  <a:pt x="1991526" y="978191"/>
                  <a:pt x="2153977" y="924825"/>
                </a:cubicBezTo>
                <a:cubicBezTo>
                  <a:pt x="2281290" y="883043"/>
                  <a:pt x="2411344" y="840297"/>
                  <a:pt x="2540412" y="849842"/>
                </a:cubicBezTo>
                <a:cubicBezTo>
                  <a:pt x="2617852" y="855569"/>
                  <a:pt x="2694939" y="880119"/>
                  <a:pt x="2770864" y="934996"/>
                </a:cubicBezTo>
                <a:cubicBezTo>
                  <a:pt x="2827840" y="980056"/>
                  <a:pt x="2877638" y="1033331"/>
                  <a:pt x="2918685" y="1093143"/>
                </a:cubicBezTo>
                <a:close/>
                <a:moveTo>
                  <a:pt x="3112744" y="1131282"/>
                </a:moveTo>
                <a:lnTo>
                  <a:pt x="3037756" y="1131282"/>
                </a:lnTo>
                <a:lnTo>
                  <a:pt x="3002173" y="1100927"/>
                </a:lnTo>
                <a:cubicBezTo>
                  <a:pt x="2966965" y="1065710"/>
                  <a:pt x="2936176" y="1025443"/>
                  <a:pt x="2905759" y="985946"/>
                </a:cubicBezTo>
                <a:cubicBezTo>
                  <a:pt x="2865541" y="927281"/>
                  <a:pt x="2817057" y="874685"/>
                  <a:pt x="2761801" y="829766"/>
                </a:cubicBezTo>
                <a:cubicBezTo>
                  <a:pt x="2689841" y="777817"/>
                  <a:pt x="2616574" y="754643"/>
                  <a:pt x="2542110" y="749558"/>
                </a:cubicBezTo>
                <a:cubicBezTo>
                  <a:pt x="2418004" y="741089"/>
                  <a:pt x="2290575" y="782872"/>
                  <a:pt x="2160336" y="825472"/>
                </a:cubicBezTo>
                <a:cubicBezTo>
                  <a:pt x="1992067" y="882714"/>
                  <a:pt x="1815408" y="940631"/>
                  <a:pt x="1643525" y="885619"/>
                </a:cubicBezTo>
                <a:cubicBezTo>
                  <a:pt x="1253342" y="764653"/>
                  <a:pt x="1000167" y="708468"/>
                  <a:pt x="737431" y="1087889"/>
                </a:cubicBezTo>
                <a:lnTo>
                  <a:pt x="711862" y="1131282"/>
                </a:lnTo>
                <a:lnTo>
                  <a:pt x="656128" y="1131282"/>
                </a:lnTo>
                <a:lnTo>
                  <a:pt x="696384" y="1063228"/>
                </a:lnTo>
                <a:cubicBezTo>
                  <a:pt x="992439" y="636253"/>
                  <a:pt x="1299486" y="732467"/>
                  <a:pt x="1655643" y="844118"/>
                </a:cubicBezTo>
                <a:cubicBezTo>
                  <a:pt x="1814984" y="894220"/>
                  <a:pt x="1982826" y="839093"/>
                  <a:pt x="2144866" y="785889"/>
                </a:cubicBezTo>
                <a:cubicBezTo>
                  <a:pt x="2277795" y="742600"/>
                  <a:pt x="2413383" y="698187"/>
                  <a:pt x="2547875" y="708259"/>
                </a:cubicBezTo>
                <a:cubicBezTo>
                  <a:pt x="2628569" y="714304"/>
                  <a:pt x="2708869" y="739963"/>
                  <a:pt x="2787963" y="797249"/>
                </a:cubicBezTo>
                <a:cubicBezTo>
                  <a:pt x="2847175" y="844515"/>
                  <a:pt x="2899116" y="900166"/>
                  <a:pt x="2942141" y="962435"/>
                </a:cubicBezTo>
                <a:cubicBezTo>
                  <a:pt x="2986583" y="1020776"/>
                  <a:pt x="3029201" y="1076495"/>
                  <a:pt x="3083268" y="1115005"/>
                </a:cubicBezTo>
                <a:close/>
                <a:moveTo>
                  <a:pt x="3956624" y="1131282"/>
                </a:moveTo>
                <a:lnTo>
                  <a:pt x="3787826" y="1131282"/>
                </a:lnTo>
                <a:lnTo>
                  <a:pt x="3714107" y="1125803"/>
                </a:lnTo>
                <a:lnTo>
                  <a:pt x="3662959" y="1131282"/>
                </a:lnTo>
                <a:lnTo>
                  <a:pt x="3450902" y="1131282"/>
                </a:lnTo>
                <a:lnTo>
                  <a:pt x="3469790" y="1126360"/>
                </a:lnTo>
                <a:cubicBezTo>
                  <a:pt x="3549900" y="1100438"/>
                  <a:pt x="3633224" y="1085817"/>
                  <a:pt x="3717287" y="1082852"/>
                </a:cubicBezTo>
                <a:cubicBezTo>
                  <a:pt x="3777825" y="1083582"/>
                  <a:pt x="3836258" y="1092191"/>
                  <a:pt x="3891132" y="1107781"/>
                </a:cubicBezTo>
                <a:close/>
                <a:moveTo>
                  <a:pt x="4210428" y="1131282"/>
                </a:moveTo>
                <a:lnTo>
                  <a:pt x="4143541" y="1131282"/>
                </a:lnTo>
                <a:lnTo>
                  <a:pt x="4139292" y="1127460"/>
                </a:lnTo>
                <a:cubicBezTo>
                  <a:pt x="4042043" y="1051873"/>
                  <a:pt x="3913839" y="1007425"/>
                  <a:pt x="3773810" y="1005232"/>
                </a:cubicBezTo>
                <a:cubicBezTo>
                  <a:pt x="3691450" y="1008506"/>
                  <a:pt x="3609864" y="1022936"/>
                  <a:pt x="3531353" y="1048180"/>
                </a:cubicBezTo>
                <a:cubicBezTo>
                  <a:pt x="3409120" y="1080961"/>
                  <a:pt x="3281080" y="1115665"/>
                  <a:pt x="3160745" y="1067218"/>
                </a:cubicBezTo>
                <a:cubicBezTo>
                  <a:pt x="3062833" y="1026090"/>
                  <a:pt x="2995465" y="941627"/>
                  <a:pt x="2932749" y="858762"/>
                </a:cubicBezTo>
                <a:cubicBezTo>
                  <a:pt x="2890623" y="797499"/>
                  <a:pt x="2839897" y="742625"/>
                  <a:pt x="2782058" y="695751"/>
                </a:cubicBezTo>
                <a:cubicBezTo>
                  <a:pt x="2707072" y="641313"/>
                  <a:pt x="2631012" y="616822"/>
                  <a:pt x="2553646" y="611259"/>
                </a:cubicBezTo>
                <a:cubicBezTo>
                  <a:pt x="2424703" y="601989"/>
                  <a:pt x="2292128" y="645288"/>
                  <a:pt x="2154836" y="690142"/>
                </a:cubicBezTo>
                <a:cubicBezTo>
                  <a:pt x="1978588" y="747892"/>
                  <a:pt x="1796102" y="806739"/>
                  <a:pt x="1615914" y="750530"/>
                </a:cubicBezTo>
                <a:cubicBezTo>
                  <a:pt x="1207926" y="621853"/>
                  <a:pt x="943721" y="562883"/>
                  <a:pt x="669363" y="959067"/>
                </a:cubicBezTo>
                <a:lnTo>
                  <a:pt x="567776" y="1131282"/>
                </a:lnTo>
                <a:lnTo>
                  <a:pt x="518933" y="1131282"/>
                </a:lnTo>
                <a:lnTo>
                  <a:pt x="525479" y="1117606"/>
                </a:lnTo>
                <a:cubicBezTo>
                  <a:pt x="558115" y="1056485"/>
                  <a:pt x="593448" y="996788"/>
                  <a:pt x="631383" y="938694"/>
                </a:cubicBezTo>
                <a:cubicBezTo>
                  <a:pt x="941220" y="493426"/>
                  <a:pt x="1261223" y="594382"/>
                  <a:pt x="1631851" y="710958"/>
                </a:cubicBezTo>
                <a:cubicBezTo>
                  <a:pt x="1798135" y="763412"/>
                  <a:pt x="1973212" y="706237"/>
                  <a:pt x="2142443" y="650947"/>
                </a:cubicBezTo>
                <a:cubicBezTo>
                  <a:pt x="2279888" y="604538"/>
                  <a:pt x="2420826" y="557933"/>
                  <a:pt x="2560767" y="568379"/>
                </a:cubicBezTo>
                <a:cubicBezTo>
                  <a:pt x="2644734" y="574645"/>
                  <a:pt x="2728339" y="601453"/>
                  <a:pt x="2810620" y="661163"/>
                </a:cubicBezTo>
                <a:cubicBezTo>
                  <a:pt x="2872113" y="710516"/>
                  <a:pt x="2926022" y="768555"/>
                  <a:pt x="2970694" y="833517"/>
                </a:cubicBezTo>
                <a:cubicBezTo>
                  <a:pt x="3032625" y="914804"/>
                  <a:pt x="3090939" y="991629"/>
                  <a:pt x="3179235" y="1026907"/>
                </a:cubicBezTo>
                <a:cubicBezTo>
                  <a:pt x="3284882" y="1068072"/>
                  <a:pt x="3398955" y="1037373"/>
                  <a:pt x="3519429" y="1004957"/>
                </a:cubicBezTo>
                <a:cubicBezTo>
                  <a:pt x="3602240" y="978462"/>
                  <a:pt x="3688255" y="963435"/>
                  <a:pt x="3775097" y="960366"/>
                </a:cubicBezTo>
                <a:cubicBezTo>
                  <a:pt x="3933329" y="962089"/>
                  <a:pt x="4077645" y="1015335"/>
                  <a:pt x="4184053" y="1105286"/>
                </a:cubicBezTo>
                <a:close/>
                <a:moveTo>
                  <a:pt x="4379497" y="1131282"/>
                </a:moveTo>
                <a:lnTo>
                  <a:pt x="4317328" y="1131282"/>
                </a:lnTo>
                <a:lnTo>
                  <a:pt x="4268257" y="1061179"/>
                </a:lnTo>
                <a:cubicBezTo>
                  <a:pt x="4163918" y="952023"/>
                  <a:pt x="4007899" y="885689"/>
                  <a:pt x="3834029" y="883002"/>
                </a:cubicBezTo>
                <a:cubicBezTo>
                  <a:pt x="3749161" y="886273"/>
                  <a:pt x="3665085" y="900841"/>
                  <a:pt x="3584009" y="926290"/>
                </a:cubicBezTo>
                <a:cubicBezTo>
                  <a:pt x="3456304" y="960752"/>
                  <a:pt x="3324370" y="996395"/>
                  <a:pt x="3199202" y="945980"/>
                </a:cubicBezTo>
                <a:cubicBezTo>
                  <a:pt x="3096063" y="904041"/>
                  <a:pt x="3027601" y="815341"/>
                  <a:pt x="2962211" y="728978"/>
                </a:cubicBezTo>
                <a:cubicBezTo>
                  <a:pt x="2918425" y="665026"/>
                  <a:pt x="2865698" y="607722"/>
                  <a:pt x="2805584" y="558756"/>
                </a:cubicBezTo>
                <a:cubicBezTo>
                  <a:pt x="2727132" y="502047"/>
                  <a:pt x="2647615" y="476558"/>
                  <a:pt x="2566869" y="470785"/>
                </a:cubicBezTo>
                <a:cubicBezTo>
                  <a:pt x="2432296" y="461164"/>
                  <a:pt x="2294308" y="506308"/>
                  <a:pt x="2152160" y="552956"/>
                </a:cubicBezTo>
                <a:cubicBezTo>
                  <a:pt x="1969099" y="612586"/>
                  <a:pt x="1779989" y="674686"/>
                  <a:pt x="1591833" y="615083"/>
                </a:cubicBezTo>
                <a:cubicBezTo>
                  <a:pt x="1167084" y="480727"/>
                  <a:pt x="892443" y="419186"/>
                  <a:pt x="606623" y="831508"/>
                </a:cubicBezTo>
                <a:cubicBezTo>
                  <a:pt x="568093" y="890874"/>
                  <a:pt x="532161" y="951827"/>
                  <a:pt x="498924" y="1014196"/>
                </a:cubicBezTo>
                <a:lnTo>
                  <a:pt x="442871" y="1131282"/>
                </a:lnTo>
                <a:lnTo>
                  <a:pt x="390551" y="1131282"/>
                </a:lnTo>
                <a:lnTo>
                  <a:pt x="456898" y="991769"/>
                </a:lnTo>
                <a:cubicBezTo>
                  <a:pt x="490466" y="928430"/>
                  <a:pt x="526791" y="866536"/>
                  <a:pt x="565778" y="806265"/>
                </a:cubicBezTo>
                <a:cubicBezTo>
                  <a:pt x="885868" y="345393"/>
                  <a:pt x="1218257" y="449932"/>
                  <a:pt x="1603582" y="571834"/>
                </a:cubicBezTo>
                <a:cubicBezTo>
                  <a:pt x="1777220" y="626480"/>
                  <a:pt x="1959489" y="567221"/>
                  <a:pt x="2135359" y="509675"/>
                </a:cubicBezTo>
                <a:cubicBezTo>
                  <a:pt x="2250459" y="472195"/>
                  <a:pt x="2367794" y="433853"/>
                  <a:pt x="2484641" y="425686"/>
                </a:cubicBezTo>
                <a:cubicBezTo>
                  <a:pt x="2601489" y="417518"/>
                  <a:pt x="2717850" y="439527"/>
                  <a:pt x="2831006" y="522748"/>
                </a:cubicBezTo>
                <a:cubicBezTo>
                  <a:pt x="2894940" y="574349"/>
                  <a:pt x="2950935" y="634972"/>
                  <a:pt x="2997240" y="702722"/>
                </a:cubicBezTo>
                <a:cubicBezTo>
                  <a:pt x="3060325" y="787333"/>
                  <a:pt x="3122655" y="867456"/>
                  <a:pt x="3214220" y="904493"/>
                </a:cubicBezTo>
                <a:cubicBezTo>
                  <a:pt x="3325485" y="949205"/>
                  <a:pt x="3444203" y="917156"/>
                  <a:pt x="3569735" y="883227"/>
                </a:cubicBezTo>
                <a:cubicBezTo>
                  <a:pt x="3656232" y="855370"/>
                  <a:pt x="3746113" y="839583"/>
                  <a:pt x="3836882" y="836398"/>
                </a:cubicBezTo>
                <a:cubicBezTo>
                  <a:pt x="4065884" y="839389"/>
                  <a:pt x="4268426" y="948831"/>
                  <a:pt x="4373397" y="1119236"/>
                </a:cubicBezTo>
                <a:close/>
                <a:moveTo>
                  <a:pt x="4505659" y="1131282"/>
                </a:moveTo>
                <a:lnTo>
                  <a:pt x="4458459" y="1131282"/>
                </a:lnTo>
                <a:lnTo>
                  <a:pt x="4450745" y="1102464"/>
                </a:lnTo>
                <a:lnTo>
                  <a:pt x="4436166" y="1072602"/>
                </a:lnTo>
                <a:cubicBezTo>
                  <a:pt x="4344370" y="884677"/>
                  <a:pt x="4136950" y="762852"/>
                  <a:pt x="3896377" y="759192"/>
                </a:cubicBezTo>
                <a:cubicBezTo>
                  <a:pt x="3807725" y="762678"/>
                  <a:pt x="3719888" y="778367"/>
                  <a:pt x="3635449" y="805880"/>
                </a:cubicBezTo>
                <a:cubicBezTo>
                  <a:pt x="3502352" y="840151"/>
                  <a:pt x="3365927" y="878476"/>
                  <a:pt x="3235934" y="826089"/>
                </a:cubicBezTo>
                <a:cubicBezTo>
                  <a:pt x="3127723" y="782719"/>
                  <a:pt x="3058345" y="690155"/>
                  <a:pt x="2990458" y="600665"/>
                </a:cubicBezTo>
                <a:cubicBezTo>
                  <a:pt x="2945213" y="533996"/>
                  <a:pt x="2890440" y="474221"/>
                  <a:pt x="2827931" y="423277"/>
                </a:cubicBezTo>
                <a:cubicBezTo>
                  <a:pt x="2746162" y="363863"/>
                  <a:pt x="2663507" y="337006"/>
                  <a:pt x="2579579" y="330746"/>
                </a:cubicBezTo>
                <a:cubicBezTo>
                  <a:pt x="2439699" y="320310"/>
                  <a:pt x="2296280" y="367087"/>
                  <a:pt x="2147528" y="415706"/>
                </a:cubicBezTo>
                <a:cubicBezTo>
                  <a:pt x="1957271" y="477424"/>
                  <a:pt x="1760554" y="541775"/>
                  <a:pt x="1565871" y="479650"/>
                </a:cubicBezTo>
                <a:cubicBezTo>
                  <a:pt x="1124103" y="339167"/>
                  <a:pt x="838021" y="275002"/>
                  <a:pt x="540993" y="703925"/>
                </a:cubicBezTo>
                <a:cubicBezTo>
                  <a:pt x="461113" y="827542"/>
                  <a:pt x="392127" y="957803"/>
                  <a:pt x="334788" y="1093211"/>
                </a:cubicBezTo>
                <a:lnTo>
                  <a:pt x="316095" y="1131282"/>
                </a:lnTo>
                <a:lnTo>
                  <a:pt x="263095" y="1131282"/>
                </a:lnTo>
                <a:lnTo>
                  <a:pt x="292155" y="1071240"/>
                </a:lnTo>
                <a:cubicBezTo>
                  <a:pt x="350891" y="933634"/>
                  <a:pt x="421450" y="801318"/>
                  <a:pt x="503076" y="675792"/>
                </a:cubicBezTo>
                <a:cubicBezTo>
                  <a:pt x="835981" y="196624"/>
                  <a:pt x="1179957" y="307065"/>
                  <a:pt x="1580348" y="434095"/>
                </a:cubicBezTo>
                <a:cubicBezTo>
                  <a:pt x="1760931" y="491093"/>
                  <a:pt x="1950433" y="429786"/>
                  <a:pt x="2133495" y="370156"/>
                </a:cubicBezTo>
                <a:cubicBezTo>
                  <a:pt x="2251810" y="331337"/>
                  <a:pt x="2372703" y="291868"/>
                  <a:pt x="2493370" y="283592"/>
                </a:cubicBezTo>
                <a:cubicBezTo>
                  <a:pt x="2614035" y="275317"/>
                  <a:pt x="2734471" y="298234"/>
                  <a:pt x="2851864" y="384193"/>
                </a:cubicBezTo>
                <a:cubicBezTo>
                  <a:pt x="2918060" y="437739"/>
                  <a:pt x="2976072" y="500548"/>
                  <a:pt x="3024197" y="570751"/>
                </a:cubicBezTo>
                <a:cubicBezTo>
                  <a:pt x="3093055" y="658295"/>
                  <a:pt x="3154208" y="742891"/>
                  <a:pt x="3249795" y="781276"/>
                </a:cubicBezTo>
                <a:cubicBezTo>
                  <a:pt x="3363382" y="828740"/>
                  <a:pt x="3488913" y="794810"/>
                  <a:pt x="3619682" y="759740"/>
                </a:cubicBezTo>
                <a:cubicBezTo>
                  <a:pt x="3708980" y="731138"/>
                  <a:pt x="3801734" y="714925"/>
                  <a:pt x="3895382" y="711618"/>
                </a:cubicBezTo>
                <a:cubicBezTo>
                  <a:pt x="4168900" y="716455"/>
                  <a:pt x="4403987" y="862260"/>
                  <a:pt x="4493070" y="1084209"/>
                </a:cubicBezTo>
                <a:close/>
                <a:moveTo>
                  <a:pt x="4616771" y="1131282"/>
                </a:moveTo>
                <a:lnTo>
                  <a:pt x="4568167" y="1131282"/>
                </a:lnTo>
                <a:lnTo>
                  <a:pt x="4530882" y="991199"/>
                </a:lnTo>
                <a:cubicBezTo>
                  <a:pt x="4525808" y="980830"/>
                  <a:pt x="4520687" y="970348"/>
                  <a:pt x="4515523" y="959755"/>
                </a:cubicBezTo>
                <a:cubicBezTo>
                  <a:pt x="4420313" y="764844"/>
                  <a:pt x="4204394" y="638503"/>
                  <a:pt x="3954527" y="634592"/>
                </a:cubicBezTo>
                <a:cubicBezTo>
                  <a:pt x="3862398" y="637916"/>
                  <a:pt x="3771100" y="653743"/>
                  <a:pt x="3683135" y="681609"/>
                </a:cubicBezTo>
                <a:cubicBezTo>
                  <a:pt x="3545726" y="718933"/>
                  <a:pt x="3403832" y="756990"/>
                  <a:pt x="3269420" y="702466"/>
                </a:cubicBezTo>
                <a:cubicBezTo>
                  <a:pt x="3156398" y="658117"/>
                  <a:pt x="3085512" y="561480"/>
                  <a:pt x="3015329" y="468286"/>
                </a:cubicBezTo>
                <a:cubicBezTo>
                  <a:pt x="2968215" y="399602"/>
                  <a:pt x="2911555" y="337908"/>
                  <a:pt x="2847051" y="285070"/>
                </a:cubicBezTo>
                <a:cubicBezTo>
                  <a:pt x="2762242" y="223151"/>
                  <a:pt x="2676452" y="195399"/>
                  <a:pt x="2589271" y="189132"/>
                </a:cubicBezTo>
                <a:cubicBezTo>
                  <a:pt x="2443969" y="178686"/>
                  <a:pt x="2294804" y="227913"/>
                  <a:pt x="2139877" y="278087"/>
                </a:cubicBezTo>
                <a:cubicBezTo>
                  <a:pt x="1942564" y="342228"/>
                  <a:pt x="1738693" y="408705"/>
                  <a:pt x="1537030" y="344188"/>
                </a:cubicBezTo>
                <a:cubicBezTo>
                  <a:pt x="1077650" y="197361"/>
                  <a:pt x="780956" y="130248"/>
                  <a:pt x="472645" y="575687"/>
                </a:cubicBezTo>
                <a:cubicBezTo>
                  <a:pt x="389488" y="703460"/>
                  <a:pt x="317655" y="838167"/>
                  <a:pt x="257987" y="978300"/>
                </a:cubicBezTo>
                <a:lnTo>
                  <a:pt x="183330" y="1131282"/>
                </a:lnTo>
                <a:lnTo>
                  <a:pt x="133162" y="1131282"/>
                </a:lnTo>
                <a:lnTo>
                  <a:pt x="217456" y="958665"/>
                </a:lnTo>
                <a:cubicBezTo>
                  <a:pt x="278178" y="815969"/>
                  <a:pt x="351188" y="678726"/>
                  <a:pt x="435713" y="548548"/>
                </a:cubicBezTo>
                <a:cubicBezTo>
                  <a:pt x="779332" y="51705"/>
                  <a:pt x="1137000" y="165481"/>
                  <a:pt x="1552653" y="299006"/>
                </a:cubicBezTo>
                <a:cubicBezTo>
                  <a:pt x="1740391" y="358776"/>
                  <a:pt x="1936692" y="294592"/>
                  <a:pt x="2126990" y="232913"/>
                </a:cubicBezTo>
                <a:cubicBezTo>
                  <a:pt x="2250655" y="192689"/>
                  <a:pt x="2376412" y="151797"/>
                  <a:pt x="2501828" y="143355"/>
                </a:cubicBezTo>
                <a:cubicBezTo>
                  <a:pt x="2627243" y="134913"/>
                  <a:pt x="2752314" y="158917"/>
                  <a:pt x="2874613" y="248487"/>
                </a:cubicBezTo>
                <a:cubicBezTo>
                  <a:pt x="2943259" y="303802"/>
                  <a:pt x="3003410" y="368910"/>
                  <a:pt x="3053083" y="441669"/>
                </a:cubicBezTo>
                <a:cubicBezTo>
                  <a:pt x="3122481" y="533283"/>
                  <a:pt x="3188264" y="620437"/>
                  <a:pt x="3287540" y="660410"/>
                </a:cubicBezTo>
                <a:cubicBezTo>
                  <a:pt x="3407498" y="709061"/>
                  <a:pt x="3535756" y="674770"/>
                  <a:pt x="3671586" y="638183"/>
                </a:cubicBezTo>
                <a:cubicBezTo>
                  <a:pt x="3764200" y="608809"/>
                  <a:pt x="3860337" y="592222"/>
                  <a:pt x="3957395" y="588985"/>
                </a:cubicBezTo>
                <a:cubicBezTo>
                  <a:pt x="4238323" y="592148"/>
                  <a:pt x="4481065" y="744759"/>
                  <a:pt x="4575696" y="973122"/>
                </a:cubicBezTo>
                <a:close/>
                <a:moveTo>
                  <a:pt x="4726290" y="1131282"/>
                </a:moveTo>
                <a:lnTo>
                  <a:pt x="4676693" y="1131282"/>
                </a:lnTo>
                <a:lnTo>
                  <a:pt x="4666873" y="1091647"/>
                </a:lnTo>
                <a:cubicBezTo>
                  <a:pt x="4655342" y="1019895"/>
                  <a:pt x="4637117" y="949440"/>
                  <a:pt x="4612399" y="881176"/>
                </a:cubicBezTo>
                <a:cubicBezTo>
                  <a:pt x="4607065" y="870277"/>
                  <a:pt x="4601592" y="859046"/>
                  <a:pt x="4596259" y="848148"/>
                </a:cubicBezTo>
                <a:cubicBezTo>
                  <a:pt x="4497456" y="645877"/>
                  <a:pt x="4273837" y="514644"/>
                  <a:pt x="4014667" y="510493"/>
                </a:cubicBezTo>
                <a:cubicBezTo>
                  <a:pt x="3918798" y="513986"/>
                  <a:pt x="3823775" y="530592"/>
                  <a:pt x="3732352" y="559911"/>
                </a:cubicBezTo>
                <a:cubicBezTo>
                  <a:pt x="3590084" y="598172"/>
                  <a:pt x="3442953" y="637367"/>
                  <a:pt x="3303889" y="581245"/>
                </a:cubicBezTo>
                <a:cubicBezTo>
                  <a:pt x="3187970" y="534936"/>
                  <a:pt x="3113069" y="434999"/>
                  <a:pt x="3040386" y="338685"/>
                </a:cubicBezTo>
                <a:cubicBezTo>
                  <a:pt x="2991613" y="266772"/>
                  <a:pt x="2932594" y="202286"/>
                  <a:pt x="2865227" y="147297"/>
                </a:cubicBezTo>
                <a:cubicBezTo>
                  <a:pt x="2748900" y="61055"/>
                  <a:pt x="2630263" y="37617"/>
                  <a:pt x="2508745" y="46127"/>
                </a:cubicBezTo>
                <a:cubicBezTo>
                  <a:pt x="2387226" y="54639"/>
                  <a:pt x="2262828" y="95099"/>
                  <a:pt x="2134980" y="136657"/>
                </a:cubicBezTo>
                <a:cubicBezTo>
                  <a:pt x="1930514" y="202924"/>
                  <a:pt x="1719414" y="271443"/>
                  <a:pt x="1510393" y="204741"/>
                </a:cubicBezTo>
                <a:cubicBezTo>
                  <a:pt x="1036724" y="51420"/>
                  <a:pt x="726667" y="-17329"/>
                  <a:pt x="406930" y="444294"/>
                </a:cubicBezTo>
                <a:cubicBezTo>
                  <a:pt x="321541" y="577086"/>
                  <a:pt x="248073" y="717100"/>
                  <a:pt x="187444" y="862744"/>
                </a:cubicBezTo>
                <a:lnTo>
                  <a:pt x="56020" y="1131282"/>
                </a:lnTo>
                <a:lnTo>
                  <a:pt x="0" y="1131282"/>
                </a:lnTo>
                <a:lnTo>
                  <a:pt x="10146" y="1114300"/>
                </a:lnTo>
                <a:cubicBezTo>
                  <a:pt x="58300" y="1026832"/>
                  <a:pt x="100467" y="934071"/>
                  <a:pt x="141857" y="844623"/>
                </a:cubicBezTo>
                <a:cubicBezTo>
                  <a:pt x="205150" y="696652"/>
                  <a:pt x="281210" y="554385"/>
                  <a:pt x="369203" y="419477"/>
                </a:cubicBezTo>
                <a:cubicBezTo>
                  <a:pt x="724627" y="-95706"/>
                  <a:pt x="1094872" y="24969"/>
                  <a:pt x="1526007" y="161511"/>
                </a:cubicBezTo>
                <a:cubicBezTo>
                  <a:pt x="1720113" y="224419"/>
                  <a:pt x="1924026" y="157980"/>
                  <a:pt x="2121297" y="93804"/>
                </a:cubicBezTo>
                <a:cubicBezTo>
                  <a:pt x="2249144" y="52246"/>
                  <a:pt x="2379135" y="10127"/>
                  <a:pt x="2508847" y="1571"/>
                </a:cubicBezTo>
                <a:cubicBezTo>
                  <a:pt x="2638559" y="-6983"/>
                  <a:pt x="2767990" y="18028"/>
                  <a:pt x="2894721" y="110727"/>
                </a:cubicBezTo>
                <a:cubicBezTo>
                  <a:pt x="2965867" y="168386"/>
                  <a:pt x="3028149" y="236192"/>
                  <a:pt x="3079519" y="311909"/>
                </a:cubicBezTo>
                <a:cubicBezTo>
                  <a:pt x="3151399" y="407596"/>
                  <a:pt x="3219458" y="497460"/>
                  <a:pt x="3322775" y="539775"/>
                </a:cubicBezTo>
                <a:cubicBezTo>
                  <a:pt x="3447389" y="590022"/>
                  <a:pt x="3580707" y="554216"/>
                  <a:pt x="3721393" y="516698"/>
                </a:cubicBezTo>
                <a:cubicBezTo>
                  <a:pt x="3817093" y="485989"/>
                  <a:pt x="3916557" y="468776"/>
                  <a:pt x="4016922" y="465629"/>
                </a:cubicBezTo>
                <a:cubicBezTo>
                  <a:pt x="4309061" y="470004"/>
                  <a:pt x="4558758" y="627909"/>
                  <a:pt x="4656416" y="865420"/>
                </a:cubicBezTo>
                <a:cubicBezTo>
                  <a:pt x="4682534" y="936073"/>
                  <a:pt x="4701978" y="1009011"/>
                  <a:pt x="4714517" y="1083296"/>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a:extLst>
              <a:ext uri="{FF2B5EF4-FFF2-40B4-BE49-F238E27FC236}">
                <a16:creationId xmlns:a16="http://schemas.microsoft.com/office/drawing/2014/main" id="{2721CA53-44C5-F6E1-268E-0C1E1978E0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8297" r="29473"/>
          <a:stretch>
            <a:fillRect/>
          </a:stretch>
        </p:blipFill>
        <p:spPr>
          <a:xfrm>
            <a:off x="10148367" y="0"/>
            <a:ext cx="1524382" cy="1447612"/>
          </a:xfrm>
          <a:custGeom>
            <a:avLst/>
            <a:gdLst>
              <a:gd name="connsiteX0" fmla="*/ 0 w 1524382"/>
              <a:gd name="connsiteY0" fmla="*/ 0 h 1447612"/>
              <a:gd name="connsiteX1" fmla="*/ 1524382 w 1524382"/>
              <a:gd name="connsiteY1" fmla="*/ 0 h 1447612"/>
              <a:gd name="connsiteX2" fmla="*/ 1524382 w 1524382"/>
              <a:gd name="connsiteY2" fmla="*/ 1447612 h 1447612"/>
              <a:gd name="connsiteX3" fmla="*/ 0 w 1524382"/>
              <a:gd name="connsiteY3" fmla="*/ 1447612 h 1447612"/>
            </a:gdLst>
            <a:ahLst/>
            <a:cxnLst>
              <a:cxn ang="0">
                <a:pos x="connsiteX0" y="connsiteY0"/>
              </a:cxn>
              <a:cxn ang="0">
                <a:pos x="connsiteX1" y="connsiteY1"/>
              </a:cxn>
              <a:cxn ang="0">
                <a:pos x="connsiteX2" y="connsiteY2"/>
              </a:cxn>
              <a:cxn ang="0">
                <a:pos x="connsiteX3" y="connsiteY3"/>
              </a:cxn>
            </a:cxnLst>
            <a:rect l="l" t="t" r="r" b="b"/>
            <a:pathLst>
              <a:path w="1524382" h="1447612">
                <a:moveTo>
                  <a:pt x="0" y="0"/>
                </a:moveTo>
                <a:lnTo>
                  <a:pt x="1524382" y="0"/>
                </a:lnTo>
                <a:lnTo>
                  <a:pt x="1524382" y="1447612"/>
                </a:lnTo>
                <a:lnTo>
                  <a:pt x="0" y="1447612"/>
                </a:lnTo>
                <a:close/>
              </a:path>
            </a:pathLst>
          </a:custGeom>
        </p:spPr>
      </p:pic>
      <p:sp>
        <p:nvSpPr>
          <p:cNvPr id="14" name="Title 13">
            <a:extLst>
              <a:ext uri="{FF2B5EF4-FFF2-40B4-BE49-F238E27FC236}">
                <a16:creationId xmlns:a16="http://schemas.microsoft.com/office/drawing/2014/main" id="{83E9B496-2C13-340E-B6D8-5389265239EF}"/>
              </a:ext>
            </a:extLst>
          </p:cNvPr>
          <p:cNvSpPr>
            <a:spLocks noGrp="1"/>
          </p:cNvSpPr>
          <p:nvPr>
            <p:ph type="title" hasCustomPrompt="1"/>
          </p:nvPr>
        </p:nvSpPr>
        <p:spPr>
          <a:xfrm>
            <a:off x="827695" y="302671"/>
            <a:ext cx="4975317" cy="1718866"/>
          </a:xfrm>
          <a:noFill/>
        </p:spPr>
        <p:txBody>
          <a:bodyPr anchor="ctr"/>
          <a:lstStyle>
            <a:lvl1pPr>
              <a:lnSpc>
                <a:spcPct val="90000"/>
              </a:lnSpc>
              <a:defRPr cap="all" baseline="0">
                <a:solidFill>
                  <a:schemeClr val="bg1"/>
                </a:solidFill>
              </a:defRPr>
            </a:lvl1pPr>
          </a:lstStyle>
          <a:p>
            <a:r>
              <a:rPr lang="en-US" dirty="0"/>
              <a:t>Click to add title</a:t>
            </a:r>
          </a:p>
        </p:txBody>
      </p:sp>
      <p:sp>
        <p:nvSpPr>
          <p:cNvPr id="10" name="Cameo Placeholder 14">
            <a:extLst>
              <a:ext uri="{FF2B5EF4-FFF2-40B4-BE49-F238E27FC236}">
                <a16:creationId xmlns:a16="http://schemas.microsoft.com/office/drawing/2014/main" id="{6AE15E32-8FE1-44F5-5007-F4F6F7092FAE}"/>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257425"/>
            <a:ext cx="2729213" cy="3868738"/>
          </a:xfrm>
          <a:prstGeom prst="rect">
            <a:avLst/>
          </a:prstGeom>
          <a:solidFill>
            <a:schemeClr val="bg1"/>
          </a:solidFill>
        </p:spPr>
        <p:txBody>
          <a:bodyPr wrap="square">
            <a:noAutofit/>
          </a:bodyPr>
          <a:lstStyle>
            <a:lvl1pPr>
              <a:defRPr>
                <a:solidFill>
                  <a:schemeClr val="tx1"/>
                </a:solidFill>
              </a:defRPr>
            </a:lvl1pPr>
          </a:lstStyle>
          <a:p>
            <a:r>
              <a:rPr lang="en-US" dirty="0"/>
              <a:t>Click icon to add cameo</a:t>
            </a:r>
          </a:p>
        </p:txBody>
      </p:sp>
      <p:sp>
        <p:nvSpPr>
          <p:cNvPr id="13" name="Table Placeholder 12">
            <a:extLst>
              <a:ext uri="{FF2B5EF4-FFF2-40B4-BE49-F238E27FC236}">
                <a16:creationId xmlns:a16="http://schemas.microsoft.com/office/drawing/2014/main" id="{A4471DE8-2488-1E89-2DEF-43DC952583B5}"/>
              </a:ext>
            </a:extLst>
          </p:cNvPr>
          <p:cNvSpPr>
            <a:spLocks noGrp="1"/>
          </p:cNvSpPr>
          <p:nvPr>
            <p:ph type="tbl" sz="quarter" idx="17" hasCustomPrompt="1"/>
          </p:nvPr>
        </p:nvSpPr>
        <p:spPr>
          <a:xfrm>
            <a:off x="3100552" y="2242075"/>
            <a:ext cx="8321112" cy="3976688"/>
          </a:xfrm>
          <a:noFill/>
        </p:spPr>
        <p:txBody>
          <a:bodyPr/>
          <a:lstStyle>
            <a:lvl1pPr>
              <a:defRPr sz="2000">
                <a:solidFill>
                  <a:schemeClr val="bg1"/>
                </a:solidFill>
              </a:defRPr>
            </a:lvl1pPr>
          </a:lstStyle>
          <a:p>
            <a:r>
              <a:rPr lang="en-US" dirty="0"/>
              <a:t>Click icon to insert table</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494733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3">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71729FB-3EA3-785E-9861-82535868668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192" r="10381" b="-1"/>
          <a:stretch/>
        </p:blipFill>
        <p:spPr>
          <a:xfrm>
            <a:off x="3770813" y="0"/>
            <a:ext cx="1937043" cy="662376"/>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3" name="Freeform 18">
            <a:extLst>
              <a:ext uri="{FF2B5EF4-FFF2-40B4-BE49-F238E27FC236}">
                <a16:creationId xmlns:a16="http://schemas.microsoft.com/office/drawing/2014/main" id="{5B8E8F7C-CB08-64BE-65D7-C25D7DB77607}"/>
              </a:ext>
              <a:ext uri="{C183D7F6-B498-43B3-948B-1728B52AA6E4}">
                <adec:decorative xmlns:adec="http://schemas.microsoft.com/office/drawing/2017/decorative" val="1"/>
              </a:ext>
            </a:extLst>
          </p:cNvPr>
          <p:cNvSpPr/>
          <p:nvPr userDrawn="1"/>
        </p:nvSpPr>
        <p:spPr>
          <a:xfrm rot="10800000">
            <a:off x="7584035" y="0"/>
            <a:ext cx="4607965" cy="1796651"/>
          </a:xfrm>
          <a:custGeom>
            <a:avLst/>
            <a:gdLst>
              <a:gd name="connsiteX0" fmla="*/ 1963897 w 4607965"/>
              <a:gd name="connsiteY0" fmla="*/ 1796651 h 1796651"/>
              <a:gd name="connsiteX1" fmla="*/ 1870514 w 4607965"/>
              <a:gd name="connsiteY1" fmla="*/ 1796651 h 1796651"/>
              <a:gd name="connsiteX2" fmla="*/ 1853083 w 4607965"/>
              <a:gd name="connsiteY2" fmla="*/ 1786871 h 1796651"/>
              <a:gd name="connsiteX3" fmla="*/ 1663160 w 4607965"/>
              <a:gd name="connsiteY3" fmla="*/ 1742547 h 1796651"/>
              <a:gd name="connsiteX4" fmla="*/ 1541176 w 4607965"/>
              <a:gd name="connsiteY4" fmla="*/ 1754820 h 1796651"/>
              <a:gd name="connsiteX5" fmla="*/ 1475942 w 4607965"/>
              <a:gd name="connsiteY5" fmla="*/ 1772511 h 1796651"/>
              <a:gd name="connsiteX6" fmla="*/ 1416165 w 4607965"/>
              <a:gd name="connsiteY6" fmla="*/ 1796651 h 1796651"/>
              <a:gd name="connsiteX7" fmla="*/ 1316340 w 4607965"/>
              <a:gd name="connsiteY7" fmla="*/ 1796651 h 1796651"/>
              <a:gd name="connsiteX8" fmla="*/ 1326373 w 4607965"/>
              <a:gd name="connsiteY8" fmla="*/ 1789891 h 1796651"/>
              <a:gd name="connsiteX9" fmla="*/ 1529316 w 4607965"/>
              <a:gd name="connsiteY9" fmla="*/ 1707780 h 1796651"/>
              <a:gd name="connsiteX10" fmla="*/ 1661468 w 4607965"/>
              <a:gd name="connsiteY10" fmla="*/ 1694491 h 1796651"/>
              <a:gd name="connsiteX11" fmla="*/ 1959362 w 4607965"/>
              <a:gd name="connsiteY11" fmla="*/ 1793226 h 1796651"/>
              <a:gd name="connsiteX12" fmla="*/ 2143597 w 4607965"/>
              <a:gd name="connsiteY12" fmla="*/ 1796651 h 1796651"/>
              <a:gd name="connsiteX13" fmla="*/ 2077198 w 4607965"/>
              <a:gd name="connsiteY13" fmla="*/ 1796651 h 1796651"/>
              <a:gd name="connsiteX14" fmla="*/ 2012600 w 4607965"/>
              <a:gd name="connsiteY14" fmla="*/ 1735595 h 1796651"/>
              <a:gd name="connsiteX15" fmla="*/ 1635765 w 4607965"/>
              <a:gd name="connsiteY15" fmla="*/ 1572797 h 1796651"/>
              <a:gd name="connsiteX16" fmla="*/ 1507017 w 4607965"/>
              <a:gd name="connsiteY16" fmla="*/ 1586262 h 1796651"/>
              <a:gd name="connsiteX17" fmla="*/ 1177877 w 4607965"/>
              <a:gd name="connsiteY17" fmla="*/ 1764481 h 1796651"/>
              <a:gd name="connsiteX18" fmla="*/ 1144927 w 4607965"/>
              <a:gd name="connsiteY18" fmla="*/ 1796651 h 1796651"/>
              <a:gd name="connsiteX19" fmla="*/ 1077415 w 4607965"/>
              <a:gd name="connsiteY19" fmla="*/ 1796651 h 1796651"/>
              <a:gd name="connsiteX20" fmla="*/ 1083700 w 4607965"/>
              <a:gd name="connsiteY20" fmla="*/ 1789537 h 1796651"/>
              <a:gd name="connsiteX21" fmla="*/ 1497333 w 4607965"/>
              <a:gd name="connsiteY21" fmla="*/ 1539310 h 1796651"/>
              <a:gd name="connsiteX22" fmla="*/ 1636357 w 4607965"/>
              <a:gd name="connsiteY22" fmla="*/ 1525369 h 1796651"/>
              <a:gd name="connsiteX23" fmla="*/ 2127169 w 4607965"/>
              <a:gd name="connsiteY23" fmla="*/ 1778871 h 1796651"/>
              <a:gd name="connsiteX24" fmla="*/ 2278446 w 4607965"/>
              <a:gd name="connsiteY24" fmla="*/ 1796651 h 1796651"/>
              <a:gd name="connsiteX25" fmla="*/ 2218108 w 4607965"/>
              <a:gd name="connsiteY25" fmla="*/ 1796651 h 1796651"/>
              <a:gd name="connsiteX26" fmla="*/ 2177192 w 4607965"/>
              <a:gd name="connsiteY26" fmla="*/ 1746757 h 1796651"/>
              <a:gd name="connsiteX27" fmla="*/ 1609744 w 4607965"/>
              <a:gd name="connsiteY27" fmla="*/ 1403007 h 1796651"/>
              <a:gd name="connsiteX28" fmla="*/ 1474188 w 4607965"/>
              <a:gd name="connsiteY28" fmla="*/ 1416771 h 1796651"/>
              <a:gd name="connsiteX29" fmla="*/ 999923 w 4607965"/>
              <a:gd name="connsiteY29" fmla="*/ 1740679 h 1796651"/>
              <a:gd name="connsiteX30" fmla="*/ 957153 w 4607965"/>
              <a:gd name="connsiteY30" fmla="*/ 1796651 h 1796651"/>
              <a:gd name="connsiteX31" fmla="*/ 899797 w 4607965"/>
              <a:gd name="connsiteY31" fmla="*/ 1796651 h 1796651"/>
              <a:gd name="connsiteX32" fmla="*/ 901939 w 4607965"/>
              <a:gd name="connsiteY32" fmla="*/ 1793061 h 1796651"/>
              <a:gd name="connsiteX33" fmla="*/ 1465789 w 4607965"/>
              <a:gd name="connsiteY33" fmla="*/ 1370744 h 1796651"/>
              <a:gd name="connsiteX34" fmla="*/ 1611289 w 4607965"/>
              <a:gd name="connsiteY34" fmla="*/ 1355615 h 1796651"/>
              <a:gd name="connsiteX35" fmla="*/ 2211687 w 4607965"/>
              <a:gd name="connsiteY35" fmla="*/ 1715365 h 1796651"/>
              <a:gd name="connsiteX36" fmla="*/ 2406124 w 4607965"/>
              <a:gd name="connsiteY36" fmla="*/ 1796651 h 1796651"/>
              <a:gd name="connsiteX37" fmla="*/ 2346719 w 4607965"/>
              <a:gd name="connsiteY37" fmla="*/ 1796651 h 1796651"/>
              <a:gd name="connsiteX38" fmla="*/ 2177321 w 4607965"/>
              <a:gd name="connsiteY38" fmla="*/ 1590517 h 1796651"/>
              <a:gd name="connsiteX39" fmla="*/ 1581986 w 4607965"/>
              <a:gd name="connsiteY39" fmla="*/ 1230498 h 1796651"/>
              <a:gd name="connsiteX40" fmla="*/ 1439689 w 4607965"/>
              <a:gd name="connsiteY40" fmla="*/ 1245223 h 1796651"/>
              <a:gd name="connsiteX41" fmla="*/ 877475 w 4607965"/>
              <a:gd name="connsiteY41" fmla="*/ 1670661 h 1796651"/>
              <a:gd name="connsiteX42" fmla="*/ 803133 w 4607965"/>
              <a:gd name="connsiteY42" fmla="*/ 1796651 h 1796651"/>
              <a:gd name="connsiteX43" fmla="*/ 754048 w 4607965"/>
              <a:gd name="connsiteY43" fmla="*/ 1796651 h 1796651"/>
              <a:gd name="connsiteX44" fmla="*/ 759258 w 4607965"/>
              <a:gd name="connsiteY44" fmla="*/ 1784442 h 1796651"/>
              <a:gd name="connsiteX45" fmla="*/ 841230 w 4607965"/>
              <a:gd name="connsiteY45" fmla="*/ 1646979 h 1796651"/>
              <a:gd name="connsiteX46" fmla="*/ 1431145 w 4607965"/>
              <a:gd name="connsiteY46" fmla="*/ 1203103 h 1796651"/>
              <a:gd name="connsiteX47" fmla="*/ 1583772 w 4607965"/>
              <a:gd name="connsiteY47" fmla="*/ 1187370 h 1796651"/>
              <a:gd name="connsiteX48" fmla="*/ 2388608 w 4607965"/>
              <a:gd name="connsiteY48" fmla="*/ 1775472 h 1796651"/>
              <a:gd name="connsiteX49" fmla="*/ 2533538 w 4607965"/>
              <a:gd name="connsiteY49" fmla="*/ 1796651 h 1796651"/>
              <a:gd name="connsiteX50" fmla="*/ 2472887 w 4607965"/>
              <a:gd name="connsiteY50" fmla="*/ 1796651 h 1796651"/>
              <a:gd name="connsiteX51" fmla="*/ 2461063 w 4607965"/>
              <a:gd name="connsiteY51" fmla="*/ 1782752 h 1796651"/>
              <a:gd name="connsiteX52" fmla="*/ 2360903 w 4607965"/>
              <a:gd name="connsiteY52" fmla="*/ 1658627 h 1796651"/>
              <a:gd name="connsiteX53" fmla="*/ 1556760 w 4607965"/>
              <a:gd name="connsiteY53" fmla="*/ 1061566 h 1796651"/>
              <a:gd name="connsiteX54" fmla="*/ 1407670 w 4607965"/>
              <a:gd name="connsiteY54" fmla="*/ 1077732 h 1796651"/>
              <a:gd name="connsiteX55" fmla="*/ 818969 w 4607965"/>
              <a:gd name="connsiteY55" fmla="*/ 1524263 h 1796651"/>
              <a:gd name="connsiteX56" fmla="*/ 736444 w 4607965"/>
              <a:gd name="connsiteY56" fmla="*/ 1663826 h 1796651"/>
              <a:gd name="connsiteX57" fmla="*/ 680295 w 4607965"/>
              <a:gd name="connsiteY57" fmla="*/ 1796651 h 1796651"/>
              <a:gd name="connsiteX58" fmla="*/ 631802 w 4607965"/>
              <a:gd name="connsiteY58" fmla="*/ 1796651 h 1796651"/>
              <a:gd name="connsiteX59" fmla="*/ 696499 w 4607965"/>
              <a:gd name="connsiteY59" fmla="*/ 1644257 h 1796651"/>
              <a:gd name="connsiteX60" fmla="*/ 781863 w 4607965"/>
              <a:gd name="connsiteY60" fmla="*/ 1500113 h 1796651"/>
              <a:gd name="connsiteX61" fmla="*/ 1398273 w 4607965"/>
              <a:gd name="connsiteY61" fmla="*/ 1035140 h 1796651"/>
              <a:gd name="connsiteX62" fmla="*/ 1557708 w 4607965"/>
              <a:gd name="connsiteY62" fmla="*/ 1018554 h 1796651"/>
              <a:gd name="connsiteX63" fmla="*/ 2398918 w 4607965"/>
              <a:gd name="connsiteY63" fmla="*/ 1632344 h 1796651"/>
              <a:gd name="connsiteX64" fmla="*/ 2495971 w 4607965"/>
              <a:gd name="connsiteY64" fmla="*/ 1752489 h 1796651"/>
              <a:gd name="connsiteX65" fmla="*/ 2671367 w 4607965"/>
              <a:gd name="connsiteY65" fmla="*/ 1796651 h 1796651"/>
              <a:gd name="connsiteX66" fmla="*/ 2615125 w 4607965"/>
              <a:gd name="connsiteY66" fmla="*/ 1796651 h 1796651"/>
              <a:gd name="connsiteX67" fmla="*/ 2591009 w 4607965"/>
              <a:gd name="connsiteY67" fmla="*/ 1771212 h 1796651"/>
              <a:gd name="connsiteX68" fmla="*/ 2378646 w 4607965"/>
              <a:gd name="connsiteY68" fmla="*/ 1515527 h 1796651"/>
              <a:gd name="connsiteX69" fmla="*/ 1537785 w 4607965"/>
              <a:gd name="connsiteY69" fmla="*/ 892624 h 1796651"/>
              <a:gd name="connsiteX70" fmla="*/ 1381819 w 4607965"/>
              <a:gd name="connsiteY70" fmla="*/ 908908 h 1796651"/>
              <a:gd name="connsiteX71" fmla="*/ 766630 w 4607965"/>
              <a:gd name="connsiteY71" fmla="*/ 1376538 h 1796651"/>
              <a:gd name="connsiteX72" fmla="*/ 613796 w 4607965"/>
              <a:gd name="connsiteY72" fmla="*/ 1681552 h 1796651"/>
              <a:gd name="connsiteX73" fmla="*/ 579321 w 4607965"/>
              <a:gd name="connsiteY73" fmla="*/ 1796651 h 1796651"/>
              <a:gd name="connsiteX74" fmla="*/ 525413 w 4607965"/>
              <a:gd name="connsiteY74" fmla="*/ 1796651 h 1796651"/>
              <a:gd name="connsiteX75" fmla="*/ 565022 w 4607965"/>
              <a:gd name="connsiteY75" fmla="*/ 1665079 h 1796651"/>
              <a:gd name="connsiteX76" fmla="*/ 722555 w 4607965"/>
              <a:gd name="connsiteY76" fmla="*/ 1352103 h 1796651"/>
              <a:gd name="connsiteX77" fmla="*/ 1365466 w 4607965"/>
              <a:gd name="connsiteY77" fmla="*/ 865599 h 1796651"/>
              <a:gd name="connsiteX78" fmla="*/ 1531840 w 4607965"/>
              <a:gd name="connsiteY78" fmla="*/ 848093 h 1796651"/>
              <a:gd name="connsiteX79" fmla="*/ 2409274 w 4607965"/>
              <a:gd name="connsiteY79" fmla="*/ 1488506 h 1796651"/>
              <a:gd name="connsiteX80" fmla="*/ 2614813 w 4607965"/>
              <a:gd name="connsiteY80" fmla="*/ 1736835 h 1796651"/>
              <a:gd name="connsiteX81" fmla="*/ 2828781 w 4607965"/>
              <a:gd name="connsiteY81" fmla="*/ 1796651 h 1796651"/>
              <a:gd name="connsiteX82" fmla="*/ 2761528 w 4607965"/>
              <a:gd name="connsiteY82" fmla="*/ 1796651 h 1796651"/>
              <a:gd name="connsiteX83" fmla="*/ 2718859 w 4607965"/>
              <a:gd name="connsiteY83" fmla="*/ 1758847 h 1796651"/>
              <a:gd name="connsiteX84" fmla="*/ 2382047 w 4607965"/>
              <a:gd name="connsiteY84" fmla="*/ 1370623 h 1796651"/>
              <a:gd name="connsiteX85" fmla="*/ 1505060 w 4607965"/>
              <a:gd name="connsiteY85" fmla="*/ 721742 h 1796651"/>
              <a:gd name="connsiteX86" fmla="*/ 1342043 w 4607965"/>
              <a:gd name="connsiteY86" fmla="*/ 739172 h 1796651"/>
              <a:gd name="connsiteX87" fmla="*/ 700345 w 4607965"/>
              <a:gd name="connsiteY87" fmla="*/ 1228338 h 1796651"/>
              <a:gd name="connsiteX88" fmla="*/ 485207 w 4607965"/>
              <a:gd name="connsiteY88" fmla="*/ 1720332 h 1796651"/>
              <a:gd name="connsiteX89" fmla="*/ 464346 w 4607965"/>
              <a:gd name="connsiteY89" fmla="*/ 1796651 h 1796651"/>
              <a:gd name="connsiteX90" fmla="*/ 418554 w 4607965"/>
              <a:gd name="connsiteY90" fmla="*/ 1796651 h 1796651"/>
              <a:gd name="connsiteX91" fmla="*/ 498073 w 4607965"/>
              <a:gd name="connsiteY91" fmla="*/ 1530932 h 1796651"/>
              <a:gd name="connsiteX92" fmla="*/ 662370 w 4607965"/>
              <a:gd name="connsiteY92" fmla="*/ 1204151 h 1796651"/>
              <a:gd name="connsiteX93" fmla="*/ 1331771 w 4607965"/>
              <a:gd name="connsiteY93" fmla="*/ 696548 h 1796651"/>
              <a:gd name="connsiteX94" fmla="*/ 1505165 w 4607965"/>
              <a:gd name="connsiteY94" fmla="*/ 678254 h 1796651"/>
              <a:gd name="connsiteX95" fmla="*/ 2418327 w 4607965"/>
              <a:gd name="connsiteY95" fmla="*/ 1344274 h 1796651"/>
              <a:gd name="connsiteX96" fmla="*/ 2745620 w 4607965"/>
              <a:gd name="connsiteY96" fmla="*/ 1722406 h 1796651"/>
              <a:gd name="connsiteX97" fmla="*/ 3024383 w 4607965"/>
              <a:gd name="connsiteY97" fmla="*/ 1796651 h 1796651"/>
              <a:gd name="connsiteX98" fmla="*/ 2943320 w 4607965"/>
              <a:gd name="connsiteY98" fmla="*/ 1796651 h 1796651"/>
              <a:gd name="connsiteX99" fmla="*/ 2871735 w 4607965"/>
              <a:gd name="connsiteY99" fmla="*/ 1747495 h 1796651"/>
              <a:gd name="connsiteX100" fmla="*/ 2393569 w 4607965"/>
              <a:gd name="connsiteY100" fmla="*/ 1230090 h 1796651"/>
              <a:gd name="connsiteX101" fmla="*/ 1480355 w 4607965"/>
              <a:gd name="connsiteY101" fmla="*/ 555435 h 1796651"/>
              <a:gd name="connsiteX102" fmla="*/ 1310812 w 4607965"/>
              <a:gd name="connsiteY102" fmla="*/ 573819 h 1796651"/>
              <a:gd name="connsiteX103" fmla="*/ 642624 w 4607965"/>
              <a:gd name="connsiteY103" fmla="*/ 1084084 h 1796651"/>
              <a:gd name="connsiteX104" fmla="*/ 368806 w 4607965"/>
              <a:gd name="connsiteY104" fmla="*/ 1780255 h 1796651"/>
              <a:gd name="connsiteX105" fmla="*/ 364277 w 4607965"/>
              <a:gd name="connsiteY105" fmla="*/ 1796651 h 1796651"/>
              <a:gd name="connsiteX106" fmla="*/ 313448 w 4607965"/>
              <a:gd name="connsiteY106" fmla="*/ 1796651 h 1796651"/>
              <a:gd name="connsiteX107" fmla="*/ 321254 w 4607965"/>
              <a:gd name="connsiteY107" fmla="*/ 1767855 h 1796651"/>
              <a:gd name="connsiteX108" fmla="*/ 602142 w 4607965"/>
              <a:gd name="connsiteY108" fmla="*/ 1056747 h 1796651"/>
              <a:gd name="connsiteX109" fmla="*/ 1298053 w 4607965"/>
              <a:gd name="connsiteY109" fmla="*/ 527609 h 1796651"/>
              <a:gd name="connsiteX110" fmla="*/ 1478009 w 4607965"/>
              <a:gd name="connsiteY110" fmla="*/ 508399 h 1796651"/>
              <a:gd name="connsiteX111" fmla="*/ 2427776 w 4607965"/>
              <a:gd name="connsiteY111" fmla="*/ 1200606 h 1796651"/>
              <a:gd name="connsiteX112" fmla="*/ 3023447 w 4607965"/>
              <a:gd name="connsiteY112" fmla="*/ 1796203 h 1796651"/>
              <a:gd name="connsiteX113" fmla="*/ 4191691 w 4607965"/>
              <a:gd name="connsiteY113" fmla="*/ 1796651 h 1796651"/>
              <a:gd name="connsiteX114" fmla="*/ 4060720 w 4607965"/>
              <a:gd name="connsiteY114" fmla="*/ 1796651 h 1796651"/>
              <a:gd name="connsiteX115" fmla="*/ 4026605 w 4607965"/>
              <a:gd name="connsiteY115" fmla="*/ 1787166 h 1796651"/>
              <a:gd name="connsiteX116" fmla="*/ 3948319 w 4607965"/>
              <a:gd name="connsiteY116" fmla="*/ 1777805 h 1796651"/>
              <a:gd name="connsiteX117" fmla="*/ 3914816 w 4607965"/>
              <a:gd name="connsiteY117" fmla="*/ 1776434 h 1796651"/>
              <a:gd name="connsiteX118" fmla="*/ 3813646 w 4607965"/>
              <a:gd name="connsiteY118" fmla="*/ 1787260 h 1796651"/>
              <a:gd name="connsiteX119" fmla="*/ 3765910 w 4607965"/>
              <a:gd name="connsiteY119" fmla="*/ 1796651 h 1796651"/>
              <a:gd name="connsiteX120" fmla="*/ 3209390 w 4607965"/>
              <a:gd name="connsiteY120" fmla="*/ 1796651 h 1796651"/>
              <a:gd name="connsiteX121" fmla="*/ 3193833 w 4607965"/>
              <a:gd name="connsiteY121" fmla="*/ 1791936 h 1796651"/>
              <a:gd name="connsiteX122" fmla="*/ 2402205 w 4607965"/>
              <a:gd name="connsiteY122" fmla="*/ 1085067 h 1796651"/>
              <a:gd name="connsiteX123" fmla="*/ 1452601 w 4607965"/>
              <a:gd name="connsiteY123" fmla="*/ 384017 h 1796651"/>
              <a:gd name="connsiteX124" fmla="*/ 1276291 w 4607965"/>
              <a:gd name="connsiteY124" fmla="*/ 403093 h 1796651"/>
              <a:gd name="connsiteX125" fmla="*/ 581595 w 4607965"/>
              <a:gd name="connsiteY125" fmla="*/ 934888 h 1796651"/>
              <a:gd name="connsiteX126" fmla="*/ 297599 w 4607965"/>
              <a:gd name="connsiteY126" fmla="*/ 1659790 h 1796651"/>
              <a:gd name="connsiteX127" fmla="*/ 259751 w 4607965"/>
              <a:gd name="connsiteY127" fmla="*/ 1796651 h 1796651"/>
              <a:gd name="connsiteX128" fmla="*/ 213389 w 4607965"/>
              <a:gd name="connsiteY128" fmla="*/ 1796651 h 1796651"/>
              <a:gd name="connsiteX129" fmla="*/ 253906 w 4607965"/>
              <a:gd name="connsiteY129" fmla="*/ 1649297 h 1796651"/>
              <a:gd name="connsiteX130" fmla="*/ 544961 w 4607965"/>
              <a:gd name="connsiteY130" fmla="*/ 909888 h 1796651"/>
              <a:gd name="connsiteX131" fmla="*/ 1267375 w 4607965"/>
              <a:gd name="connsiteY131" fmla="*/ 359213 h 1796651"/>
              <a:gd name="connsiteX132" fmla="*/ 1454270 w 4607965"/>
              <a:gd name="connsiteY132" fmla="*/ 339031 h 1796651"/>
              <a:gd name="connsiteX133" fmla="*/ 2440705 w 4607965"/>
              <a:gd name="connsiteY133" fmla="*/ 1057502 h 1796651"/>
              <a:gd name="connsiteX134" fmla="*/ 3536888 w 4607965"/>
              <a:gd name="connsiteY134" fmla="*/ 1790467 h 1796651"/>
              <a:gd name="connsiteX135" fmla="*/ 3704558 w 4607965"/>
              <a:gd name="connsiteY135" fmla="*/ 1762117 h 1796651"/>
              <a:gd name="connsiteX136" fmla="*/ 3914251 w 4607965"/>
              <a:gd name="connsiteY136" fmla="*/ 1730287 h 1796651"/>
              <a:gd name="connsiteX137" fmla="*/ 4175712 w 4607965"/>
              <a:gd name="connsiteY137" fmla="*/ 1787429 h 1796651"/>
              <a:gd name="connsiteX138" fmla="*/ 4429991 w 4607965"/>
              <a:gd name="connsiteY138" fmla="*/ 1796651 h 1796651"/>
              <a:gd name="connsiteX139" fmla="*/ 4359508 w 4607965"/>
              <a:gd name="connsiteY139" fmla="*/ 1796651 h 1796651"/>
              <a:gd name="connsiteX140" fmla="*/ 4326905 w 4607965"/>
              <a:gd name="connsiteY140" fmla="*/ 1769631 h 1796651"/>
              <a:gd name="connsiteX141" fmla="*/ 4019705 w 4607965"/>
              <a:gd name="connsiteY141" fmla="*/ 1659694 h 1796651"/>
              <a:gd name="connsiteX142" fmla="*/ 3984421 w 4607965"/>
              <a:gd name="connsiteY142" fmla="*/ 1658243 h 1796651"/>
              <a:gd name="connsiteX143" fmla="*/ 3776038 w 4607965"/>
              <a:gd name="connsiteY143" fmla="*/ 1690125 h 1796651"/>
              <a:gd name="connsiteX144" fmla="*/ 3595635 w 4607965"/>
              <a:gd name="connsiteY144" fmla="*/ 1720993 h 1796651"/>
              <a:gd name="connsiteX145" fmla="*/ 2414663 w 4607965"/>
              <a:gd name="connsiteY145" fmla="*/ 942775 h 1796651"/>
              <a:gd name="connsiteX146" fmla="*/ 1428364 w 4607965"/>
              <a:gd name="connsiteY146" fmla="*/ 215789 h 1796651"/>
              <a:gd name="connsiteX147" fmla="*/ 1245128 w 4607965"/>
              <a:gd name="connsiteY147" fmla="*/ 235944 h 1796651"/>
              <a:gd name="connsiteX148" fmla="*/ 524381 w 4607965"/>
              <a:gd name="connsiteY148" fmla="*/ 788861 h 1796651"/>
              <a:gd name="connsiteX149" fmla="*/ 229779 w 4607965"/>
              <a:gd name="connsiteY149" fmla="*/ 1542042 h 1796651"/>
              <a:gd name="connsiteX150" fmla="*/ 165471 w 4607965"/>
              <a:gd name="connsiteY150" fmla="*/ 1775638 h 1796651"/>
              <a:gd name="connsiteX151" fmla="*/ 158326 w 4607965"/>
              <a:gd name="connsiteY151" fmla="*/ 1796651 h 1796651"/>
              <a:gd name="connsiteX152" fmla="*/ 107502 w 4607965"/>
              <a:gd name="connsiteY152" fmla="*/ 1796651 h 1796651"/>
              <a:gd name="connsiteX153" fmla="*/ 120574 w 4607965"/>
              <a:gd name="connsiteY153" fmla="*/ 1757937 h 1796651"/>
              <a:gd name="connsiteX154" fmla="*/ 183578 w 4607965"/>
              <a:gd name="connsiteY154" fmla="*/ 1528396 h 1796651"/>
              <a:gd name="connsiteX155" fmla="*/ 485253 w 4607965"/>
              <a:gd name="connsiteY155" fmla="*/ 760273 h 1796651"/>
              <a:gd name="connsiteX156" fmla="*/ 1233722 w 4607965"/>
              <a:gd name="connsiteY156" fmla="*/ 188484 h 1796651"/>
              <a:gd name="connsiteX157" fmla="*/ 1427656 w 4607965"/>
              <a:gd name="connsiteY157" fmla="*/ 168141 h 1796651"/>
              <a:gd name="connsiteX158" fmla="*/ 2451936 w 4607965"/>
              <a:gd name="connsiteY158" fmla="*/ 912983 h 1796651"/>
              <a:gd name="connsiteX159" fmla="*/ 3589841 w 4607965"/>
              <a:gd name="connsiteY159" fmla="*/ 1674632 h 1796651"/>
              <a:gd name="connsiteX160" fmla="*/ 3765470 w 4607965"/>
              <a:gd name="connsiteY160" fmla="*/ 1644452 h 1796651"/>
              <a:gd name="connsiteX161" fmla="*/ 3982671 w 4607965"/>
              <a:gd name="connsiteY161" fmla="*/ 1609885 h 1796651"/>
              <a:gd name="connsiteX162" fmla="*/ 4411987 w 4607965"/>
              <a:gd name="connsiteY162" fmla="*/ 1778008 h 1796651"/>
              <a:gd name="connsiteX163" fmla="*/ 4607965 w 4607965"/>
              <a:gd name="connsiteY163" fmla="*/ 1796651 h 1796651"/>
              <a:gd name="connsiteX164" fmla="*/ 4552183 w 4607965"/>
              <a:gd name="connsiteY164" fmla="*/ 1796651 h 1796651"/>
              <a:gd name="connsiteX165" fmla="*/ 4538850 w 4607965"/>
              <a:gd name="connsiteY165" fmla="*/ 1778098 h 1796651"/>
              <a:gd name="connsiteX166" fmla="*/ 4089380 w 4607965"/>
              <a:gd name="connsiteY166" fmla="*/ 1540815 h 1796651"/>
              <a:gd name="connsiteX167" fmla="*/ 4052317 w 4607965"/>
              <a:gd name="connsiteY167" fmla="*/ 1539285 h 1796651"/>
              <a:gd name="connsiteX168" fmla="*/ 3836007 w 4607965"/>
              <a:gd name="connsiteY168" fmla="*/ 1573895 h 1796651"/>
              <a:gd name="connsiteX169" fmla="*/ 3649017 w 4607965"/>
              <a:gd name="connsiteY169" fmla="*/ 1605798 h 1796651"/>
              <a:gd name="connsiteX170" fmla="*/ 2426686 w 4607965"/>
              <a:gd name="connsiteY170" fmla="*/ 800637 h 1796651"/>
              <a:gd name="connsiteX171" fmla="*/ 1404441 w 4607965"/>
              <a:gd name="connsiteY171" fmla="*/ 46525 h 1796651"/>
              <a:gd name="connsiteX172" fmla="*/ 1214429 w 4607965"/>
              <a:gd name="connsiteY172" fmla="*/ 68120 h 1796651"/>
              <a:gd name="connsiteX173" fmla="*/ 466740 w 4607965"/>
              <a:gd name="connsiteY173" fmla="*/ 642551 h 1796651"/>
              <a:gd name="connsiteX174" fmla="*/ 161522 w 4607965"/>
              <a:gd name="connsiteY174" fmla="*/ 1424450 h 1796651"/>
              <a:gd name="connsiteX175" fmla="*/ 95207 w 4607965"/>
              <a:gd name="connsiteY175" fmla="*/ 1666582 h 1796651"/>
              <a:gd name="connsiteX176" fmla="*/ 51164 w 4607965"/>
              <a:gd name="connsiteY176" fmla="*/ 1796651 h 1796651"/>
              <a:gd name="connsiteX177" fmla="*/ 0 w 4607965"/>
              <a:gd name="connsiteY177" fmla="*/ 1796651 h 1796651"/>
              <a:gd name="connsiteX178" fmla="*/ 49792 w 4607965"/>
              <a:gd name="connsiteY178" fmla="*/ 1649044 h 1796651"/>
              <a:gd name="connsiteX179" fmla="*/ 114869 w 4607965"/>
              <a:gd name="connsiteY179" fmla="*/ 1411218 h 1796651"/>
              <a:gd name="connsiteX180" fmla="*/ 426712 w 4607965"/>
              <a:gd name="connsiteY180" fmla="*/ 614801 h 1796651"/>
              <a:gd name="connsiteX181" fmla="*/ 1202103 w 4607965"/>
              <a:gd name="connsiteY181" fmla="*/ 21932 h 1796651"/>
              <a:gd name="connsiteX182" fmla="*/ 1402471 w 4607965"/>
              <a:gd name="connsiteY182" fmla="*/ 75 h 1796651"/>
              <a:gd name="connsiteX183" fmla="*/ 2461372 w 4607965"/>
              <a:gd name="connsiteY183" fmla="*/ 769870 h 1796651"/>
              <a:gd name="connsiteX184" fmla="*/ 3643276 w 4607965"/>
              <a:gd name="connsiteY184" fmla="*/ 1558130 h 1796651"/>
              <a:gd name="connsiteX185" fmla="*/ 3824131 w 4607965"/>
              <a:gd name="connsiteY185" fmla="*/ 1526849 h 1796651"/>
              <a:gd name="connsiteX186" fmla="*/ 4048753 w 4607965"/>
              <a:gd name="connsiteY186" fmla="*/ 1492589 h 1796651"/>
              <a:gd name="connsiteX187" fmla="*/ 4565301 w 4607965"/>
              <a:gd name="connsiteY187" fmla="*/ 1738754 h 17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607965" h="1796651">
                <a:moveTo>
                  <a:pt x="1963897" y="1796651"/>
                </a:moveTo>
                <a:lnTo>
                  <a:pt x="1870514" y="1796651"/>
                </a:lnTo>
                <a:lnTo>
                  <a:pt x="1853083" y="1786871"/>
                </a:lnTo>
                <a:cubicBezTo>
                  <a:pt x="1794011" y="1759934"/>
                  <a:pt x="1731186" y="1744017"/>
                  <a:pt x="1663160" y="1742547"/>
                </a:cubicBezTo>
                <a:cubicBezTo>
                  <a:pt x="1624287" y="1741707"/>
                  <a:pt x="1583717" y="1745583"/>
                  <a:pt x="1541176" y="1754820"/>
                </a:cubicBezTo>
                <a:cubicBezTo>
                  <a:pt x="1519200" y="1759355"/>
                  <a:pt x="1497455" y="1765258"/>
                  <a:pt x="1475942" y="1772511"/>
                </a:cubicBezTo>
                <a:lnTo>
                  <a:pt x="1416165" y="1796651"/>
                </a:lnTo>
                <a:lnTo>
                  <a:pt x="1316340" y="1796651"/>
                </a:lnTo>
                <a:lnTo>
                  <a:pt x="1326373" y="1789891"/>
                </a:lnTo>
                <a:cubicBezTo>
                  <a:pt x="1391847" y="1750317"/>
                  <a:pt x="1459574" y="1722859"/>
                  <a:pt x="1529316" y="1707780"/>
                </a:cubicBezTo>
                <a:cubicBezTo>
                  <a:pt x="1575376" y="1697765"/>
                  <a:pt x="1619345" y="1693584"/>
                  <a:pt x="1661468" y="1694491"/>
                </a:cubicBezTo>
                <a:cubicBezTo>
                  <a:pt x="1772040" y="1696870"/>
                  <a:pt x="1869883" y="1734297"/>
                  <a:pt x="1959362" y="1793226"/>
                </a:cubicBezTo>
                <a:close/>
                <a:moveTo>
                  <a:pt x="2143597" y="1796651"/>
                </a:moveTo>
                <a:lnTo>
                  <a:pt x="2077198" y="1796651"/>
                </a:lnTo>
                <a:lnTo>
                  <a:pt x="2012600" y="1735595"/>
                </a:lnTo>
                <a:cubicBezTo>
                  <a:pt x="1900820" y="1639426"/>
                  <a:pt x="1779329" y="1575420"/>
                  <a:pt x="1635765" y="1572797"/>
                </a:cubicBezTo>
                <a:cubicBezTo>
                  <a:pt x="1594747" y="1572048"/>
                  <a:pt x="1551928" y="1576310"/>
                  <a:pt x="1507017" y="1586262"/>
                </a:cubicBezTo>
                <a:cubicBezTo>
                  <a:pt x="1391602" y="1611152"/>
                  <a:pt x="1281769" y="1670943"/>
                  <a:pt x="1177877" y="1764481"/>
                </a:cubicBezTo>
                <a:lnTo>
                  <a:pt x="1144927" y="1796651"/>
                </a:lnTo>
                <a:lnTo>
                  <a:pt x="1077415" y="1796651"/>
                </a:lnTo>
                <a:lnTo>
                  <a:pt x="1083700" y="1789537"/>
                </a:lnTo>
                <a:cubicBezTo>
                  <a:pt x="1211477" y="1655297"/>
                  <a:pt x="1349923" y="1571424"/>
                  <a:pt x="1497333" y="1539310"/>
                </a:cubicBezTo>
                <a:cubicBezTo>
                  <a:pt x="1545808" y="1528796"/>
                  <a:pt x="1592063" y="1524411"/>
                  <a:pt x="1636357" y="1525369"/>
                </a:cubicBezTo>
                <a:cubicBezTo>
                  <a:pt x="1830147" y="1529558"/>
                  <a:pt x="1986431" y="1636006"/>
                  <a:pt x="2127169" y="1778871"/>
                </a:cubicBezTo>
                <a:close/>
                <a:moveTo>
                  <a:pt x="2278446" y="1796651"/>
                </a:moveTo>
                <a:lnTo>
                  <a:pt x="2218108" y="1796651"/>
                </a:lnTo>
                <a:lnTo>
                  <a:pt x="2177192" y="1746757"/>
                </a:lnTo>
                <a:cubicBezTo>
                  <a:pt x="2011423" y="1556417"/>
                  <a:pt x="1836556" y="1407623"/>
                  <a:pt x="1609744" y="1403007"/>
                </a:cubicBezTo>
                <a:cubicBezTo>
                  <a:pt x="1566543" y="1402127"/>
                  <a:pt x="1521456" y="1406478"/>
                  <a:pt x="1474188" y="1416771"/>
                </a:cubicBezTo>
                <a:cubicBezTo>
                  <a:pt x="1304509" y="1453950"/>
                  <a:pt x="1145318" y="1562845"/>
                  <a:pt x="999923" y="1740679"/>
                </a:cubicBezTo>
                <a:lnTo>
                  <a:pt x="957153" y="1796651"/>
                </a:lnTo>
                <a:lnTo>
                  <a:pt x="899797" y="1796651"/>
                </a:lnTo>
                <a:lnTo>
                  <a:pt x="901939" y="1793061"/>
                </a:lnTo>
                <a:cubicBezTo>
                  <a:pt x="1070412" y="1557654"/>
                  <a:pt x="1259985" y="1416224"/>
                  <a:pt x="1465789" y="1370744"/>
                </a:cubicBezTo>
                <a:cubicBezTo>
                  <a:pt x="1516526" y="1359507"/>
                  <a:pt x="1564934" y="1354741"/>
                  <a:pt x="1611289" y="1355615"/>
                </a:cubicBezTo>
                <a:cubicBezTo>
                  <a:pt x="1854653" y="1360202"/>
                  <a:pt x="2041443" y="1520230"/>
                  <a:pt x="2211687" y="1715365"/>
                </a:cubicBezTo>
                <a:close/>
                <a:moveTo>
                  <a:pt x="2406124" y="1796651"/>
                </a:moveTo>
                <a:lnTo>
                  <a:pt x="2346719" y="1796651"/>
                </a:lnTo>
                <a:lnTo>
                  <a:pt x="2177321" y="1590517"/>
                </a:lnTo>
                <a:cubicBezTo>
                  <a:pt x="2003158" y="1390787"/>
                  <a:pt x="1820003" y="1234890"/>
                  <a:pt x="1581986" y="1230498"/>
                </a:cubicBezTo>
                <a:cubicBezTo>
                  <a:pt x="1536652" y="1229662"/>
                  <a:pt x="1489323" y="1234322"/>
                  <a:pt x="1439689" y="1245223"/>
                </a:cubicBezTo>
                <a:cubicBezTo>
                  <a:pt x="1236095" y="1289932"/>
                  <a:pt x="1046896" y="1433117"/>
                  <a:pt x="877475" y="1670661"/>
                </a:cubicBezTo>
                <a:lnTo>
                  <a:pt x="803133" y="1796651"/>
                </a:lnTo>
                <a:lnTo>
                  <a:pt x="754048" y="1796651"/>
                </a:lnTo>
                <a:lnTo>
                  <a:pt x="759258" y="1784442"/>
                </a:lnTo>
                <a:cubicBezTo>
                  <a:pt x="783132" y="1736580"/>
                  <a:pt x="810126" y="1690512"/>
                  <a:pt x="841230" y="1646979"/>
                </a:cubicBezTo>
                <a:cubicBezTo>
                  <a:pt x="1017103" y="1399692"/>
                  <a:pt x="1215680" y="1250367"/>
                  <a:pt x="1431145" y="1203103"/>
                </a:cubicBezTo>
                <a:cubicBezTo>
                  <a:pt x="1484354" y="1191371"/>
                  <a:pt x="1535134" y="1186418"/>
                  <a:pt x="1583772" y="1187370"/>
                </a:cubicBezTo>
                <a:cubicBezTo>
                  <a:pt x="1924240" y="1194035"/>
                  <a:pt x="2159742" y="1490055"/>
                  <a:pt x="2388608" y="1775472"/>
                </a:cubicBezTo>
                <a:close/>
                <a:moveTo>
                  <a:pt x="2533538" y="1796651"/>
                </a:moveTo>
                <a:lnTo>
                  <a:pt x="2472887" y="1796651"/>
                </a:lnTo>
                <a:lnTo>
                  <a:pt x="2461063" y="1782752"/>
                </a:lnTo>
                <a:cubicBezTo>
                  <a:pt x="2427356" y="1741701"/>
                  <a:pt x="2394064" y="1700073"/>
                  <a:pt x="2360903" y="1658627"/>
                </a:cubicBezTo>
                <a:cubicBezTo>
                  <a:pt x="2119287" y="1355931"/>
                  <a:pt x="1889231" y="1066370"/>
                  <a:pt x="1556760" y="1061566"/>
                </a:cubicBezTo>
                <a:cubicBezTo>
                  <a:pt x="1509265" y="1060879"/>
                  <a:pt x="1459678" y="1066004"/>
                  <a:pt x="1407670" y="1077732"/>
                </a:cubicBezTo>
                <a:cubicBezTo>
                  <a:pt x="1193947" y="1125062"/>
                  <a:pt x="995773" y="1275280"/>
                  <a:pt x="818969" y="1524263"/>
                </a:cubicBezTo>
                <a:cubicBezTo>
                  <a:pt x="787741" y="1568227"/>
                  <a:pt x="760557" y="1615022"/>
                  <a:pt x="736444" y="1663826"/>
                </a:cubicBezTo>
                <a:lnTo>
                  <a:pt x="680295" y="1796651"/>
                </a:lnTo>
                <a:lnTo>
                  <a:pt x="631802" y="1796651"/>
                </a:lnTo>
                <a:lnTo>
                  <a:pt x="696499" y="1644257"/>
                </a:lnTo>
                <a:cubicBezTo>
                  <a:pt x="721375" y="1594077"/>
                  <a:pt x="749484" y="1545770"/>
                  <a:pt x="781863" y="1500113"/>
                </a:cubicBezTo>
                <a:cubicBezTo>
                  <a:pt x="965556" y="1241405"/>
                  <a:pt x="1173129" y="1084614"/>
                  <a:pt x="1398273" y="1035140"/>
                </a:cubicBezTo>
                <a:cubicBezTo>
                  <a:pt x="1453846" y="1022852"/>
                  <a:pt x="1506892" y="1017626"/>
                  <a:pt x="1557708" y="1018554"/>
                </a:cubicBezTo>
                <a:cubicBezTo>
                  <a:pt x="1913420" y="1025055"/>
                  <a:pt x="2159851" y="1333182"/>
                  <a:pt x="2398918" y="1632344"/>
                </a:cubicBezTo>
                <a:cubicBezTo>
                  <a:pt x="2431037" y="1672442"/>
                  <a:pt x="2463306" y="1712736"/>
                  <a:pt x="2495971" y="1752489"/>
                </a:cubicBezTo>
                <a:close/>
                <a:moveTo>
                  <a:pt x="2671367" y="1796651"/>
                </a:moveTo>
                <a:lnTo>
                  <a:pt x="2615125" y="1796651"/>
                </a:lnTo>
                <a:lnTo>
                  <a:pt x="2591009" y="1771212"/>
                </a:lnTo>
                <a:cubicBezTo>
                  <a:pt x="2518284" y="1689484"/>
                  <a:pt x="2448327" y="1602146"/>
                  <a:pt x="2378646" y="1515527"/>
                </a:cubicBezTo>
                <a:cubicBezTo>
                  <a:pt x="2125631" y="1200558"/>
                  <a:pt x="1885515" y="898782"/>
                  <a:pt x="1537785" y="892624"/>
                </a:cubicBezTo>
                <a:cubicBezTo>
                  <a:pt x="1488110" y="891744"/>
                  <a:pt x="1436238" y="896898"/>
                  <a:pt x="1381819" y="908908"/>
                </a:cubicBezTo>
                <a:cubicBezTo>
                  <a:pt x="1158422" y="958454"/>
                  <a:pt x="951710" y="1115715"/>
                  <a:pt x="766630" y="1376538"/>
                </a:cubicBezTo>
                <a:cubicBezTo>
                  <a:pt x="701406" y="1468704"/>
                  <a:pt x="653216" y="1572664"/>
                  <a:pt x="613796" y="1681552"/>
                </a:cubicBezTo>
                <a:lnTo>
                  <a:pt x="579321" y="1796651"/>
                </a:lnTo>
                <a:lnTo>
                  <a:pt x="525413" y="1796651"/>
                </a:lnTo>
                <a:lnTo>
                  <a:pt x="565022" y="1665079"/>
                </a:lnTo>
                <a:cubicBezTo>
                  <a:pt x="605449" y="1553948"/>
                  <a:pt x="655038" y="1447437"/>
                  <a:pt x="722555" y="1352103"/>
                </a:cubicBezTo>
                <a:cubicBezTo>
                  <a:pt x="914527" y="1081553"/>
                  <a:pt x="1130618" y="918149"/>
                  <a:pt x="1365466" y="865599"/>
                </a:cubicBezTo>
                <a:cubicBezTo>
                  <a:pt x="1423463" y="852702"/>
                  <a:pt x="1478816" y="847182"/>
                  <a:pt x="1531840" y="848093"/>
                </a:cubicBezTo>
                <a:cubicBezTo>
                  <a:pt x="1903009" y="854471"/>
                  <a:pt x="2159992" y="1175978"/>
                  <a:pt x="2409274" y="1488506"/>
                </a:cubicBezTo>
                <a:cubicBezTo>
                  <a:pt x="2476534" y="1572634"/>
                  <a:pt x="2544343" y="1657463"/>
                  <a:pt x="2614813" y="1736835"/>
                </a:cubicBezTo>
                <a:close/>
                <a:moveTo>
                  <a:pt x="2828781" y="1796651"/>
                </a:moveTo>
                <a:lnTo>
                  <a:pt x="2761528" y="1796651"/>
                </a:lnTo>
                <a:lnTo>
                  <a:pt x="2718859" y="1758847"/>
                </a:lnTo>
                <a:cubicBezTo>
                  <a:pt x="2599668" y="1642461"/>
                  <a:pt x="2490155" y="1505596"/>
                  <a:pt x="2382047" y="1370623"/>
                </a:cubicBezTo>
                <a:cubicBezTo>
                  <a:pt x="2118495" y="1040760"/>
                  <a:pt x="1868394" y="727103"/>
                  <a:pt x="1505060" y="721742"/>
                </a:cubicBezTo>
                <a:cubicBezTo>
                  <a:pt x="1453154" y="720976"/>
                  <a:pt x="1398939" y="726503"/>
                  <a:pt x="1342043" y="739172"/>
                </a:cubicBezTo>
                <a:cubicBezTo>
                  <a:pt x="1108945" y="791363"/>
                  <a:pt x="893244" y="956083"/>
                  <a:pt x="700345" y="1228338"/>
                </a:cubicBezTo>
                <a:cubicBezTo>
                  <a:pt x="597061" y="1372560"/>
                  <a:pt x="535734" y="1544694"/>
                  <a:pt x="485207" y="1720332"/>
                </a:cubicBezTo>
                <a:lnTo>
                  <a:pt x="464346" y="1796651"/>
                </a:lnTo>
                <a:lnTo>
                  <a:pt x="418554" y="1796651"/>
                </a:lnTo>
                <a:lnTo>
                  <a:pt x="498073" y="1530932"/>
                </a:lnTo>
                <a:cubicBezTo>
                  <a:pt x="540146" y="1414921"/>
                  <a:pt x="591865" y="1303711"/>
                  <a:pt x="662370" y="1204151"/>
                </a:cubicBezTo>
                <a:cubicBezTo>
                  <a:pt x="861740" y="921722"/>
                  <a:pt x="1086821" y="750861"/>
                  <a:pt x="1331771" y="696548"/>
                </a:cubicBezTo>
                <a:cubicBezTo>
                  <a:pt x="1392241" y="683102"/>
                  <a:pt x="1449928" y="677331"/>
                  <a:pt x="1505165" y="678254"/>
                </a:cubicBezTo>
                <a:cubicBezTo>
                  <a:pt x="1891826" y="684710"/>
                  <a:pt x="2158419" y="1019124"/>
                  <a:pt x="2418327" y="1344274"/>
                </a:cubicBezTo>
                <a:cubicBezTo>
                  <a:pt x="2523607" y="1475866"/>
                  <a:pt x="2630242" y="1609105"/>
                  <a:pt x="2745620" y="1722406"/>
                </a:cubicBezTo>
                <a:close/>
                <a:moveTo>
                  <a:pt x="3024383" y="1796651"/>
                </a:moveTo>
                <a:lnTo>
                  <a:pt x="2943320" y="1796651"/>
                </a:lnTo>
                <a:lnTo>
                  <a:pt x="2871735" y="1747495"/>
                </a:lnTo>
                <a:cubicBezTo>
                  <a:pt x="2696144" y="1608550"/>
                  <a:pt x="2543552" y="1417690"/>
                  <a:pt x="2393569" y="1230090"/>
                </a:cubicBezTo>
                <a:cubicBezTo>
                  <a:pt x="2119404" y="887223"/>
                  <a:pt x="1858361" y="560554"/>
                  <a:pt x="1480355" y="555435"/>
                </a:cubicBezTo>
                <a:cubicBezTo>
                  <a:pt x="1426353" y="554703"/>
                  <a:pt x="1369967" y="560534"/>
                  <a:pt x="1310812" y="573819"/>
                </a:cubicBezTo>
                <a:cubicBezTo>
                  <a:pt x="1067607" y="628204"/>
                  <a:pt x="842928" y="799952"/>
                  <a:pt x="642624" y="1084084"/>
                </a:cubicBezTo>
                <a:cubicBezTo>
                  <a:pt x="501121" y="1284924"/>
                  <a:pt x="433728" y="1536671"/>
                  <a:pt x="368806" y="1780255"/>
                </a:cubicBezTo>
                <a:lnTo>
                  <a:pt x="364277" y="1796651"/>
                </a:lnTo>
                <a:lnTo>
                  <a:pt x="313448" y="1796651"/>
                </a:lnTo>
                <a:lnTo>
                  <a:pt x="321254" y="1767855"/>
                </a:lnTo>
                <a:cubicBezTo>
                  <a:pt x="387634" y="1519984"/>
                  <a:pt x="456053" y="1263929"/>
                  <a:pt x="602142" y="1056747"/>
                </a:cubicBezTo>
                <a:cubicBezTo>
                  <a:pt x="809336" y="762895"/>
                  <a:pt x="1043416" y="584569"/>
                  <a:pt x="1298053" y="527609"/>
                </a:cubicBezTo>
                <a:cubicBezTo>
                  <a:pt x="1360780" y="513548"/>
                  <a:pt x="1420653" y="507487"/>
                  <a:pt x="1478009" y="508399"/>
                </a:cubicBezTo>
                <a:cubicBezTo>
                  <a:pt x="1879496" y="514784"/>
                  <a:pt x="2157626" y="862855"/>
                  <a:pt x="2427776" y="1200606"/>
                </a:cubicBezTo>
                <a:cubicBezTo>
                  <a:pt x="2610553" y="1429203"/>
                  <a:pt x="2797082" y="1662540"/>
                  <a:pt x="3023447" y="1796203"/>
                </a:cubicBezTo>
                <a:close/>
                <a:moveTo>
                  <a:pt x="4191691" y="1796651"/>
                </a:moveTo>
                <a:lnTo>
                  <a:pt x="4060720" y="1796651"/>
                </a:lnTo>
                <a:lnTo>
                  <a:pt x="4026605" y="1787166"/>
                </a:lnTo>
                <a:cubicBezTo>
                  <a:pt x="4000826" y="1782045"/>
                  <a:pt x="3974677" y="1778889"/>
                  <a:pt x="3948319" y="1777805"/>
                </a:cubicBezTo>
                <a:lnTo>
                  <a:pt x="3914816" y="1776434"/>
                </a:lnTo>
                <a:cubicBezTo>
                  <a:pt x="3880913" y="1778564"/>
                  <a:pt x="3847162" y="1782178"/>
                  <a:pt x="3813646" y="1787260"/>
                </a:cubicBezTo>
                <a:lnTo>
                  <a:pt x="3765910" y="1796651"/>
                </a:lnTo>
                <a:lnTo>
                  <a:pt x="3209390" y="1796651"/>
                </a:lnTo>
                <a:lnTo>
                  <a:pt x="3193833" y="1791936"/>
                </a:lnTo>
                <a:cubicBezTo>
                  <a:pt x="2877417" y="1678108"/>
                  <a:pt x="2637229" y="1378300"/>
                  <a:pt x="2402205" y="1085067"/>
                </a:cubicBezTo>
                <a:cubicBezTo>
                  <a:pt x="2117076" y="728424"/>
                  <a:pt x="1845686" y="389339"/>
                  <a:pt x="1452601" y="384017"/>
                </a:cubicBezTo>
                <a:cubicBezTo>
                  <a:pt x="1396446" y="383257"/>
                  <a:pt x="1337807" y="389308"/>
                  <a:pt x="1276291" y="403093"/>
                </a:cubicBezTo>
                <a:cubicBezTo>
                  <a:pt x="1023829" y="460139"/>
                  <a:pt x="787997" y="638825"/>
                  <a:pt x="581595" y="934888"/>
                </a:cubicBezTo>
                <a:cubicBezTo>
                  <a:pt x="434575" y="1143767"/>
                  <a:pt x="365111" y="1404569"/>
                  <a:pt x="297599" y="1659790"/>
                </a:cubicBezTo>
                <a:lnTo>
                  <a:pt x="259751" y="1796651"/>
                </a:lnTo>
                <a:lnTo>
                  <a:pt x="213389" y="1796651"/>
                </a:lnTo>
                <a:lnTo>
                  <a:pt x="253906" y="1649297"/>
                </a:lnTo>
                <a:cubicBezTo>
                  <a:pt x="322398" y="1391065"/>
                  <a:pt x="393335" y="1125539"/>
                  <a:pt x="544961" y="909888"/>
                </a:cubicBezTo>
                <a:cubicBezTo>
                  <a:pt x="761314" y="603793"/>
                  <a:pt x="1003056" y="418387"/>
                  <a:pt x="1267375" y="359213"/>
                </a:cubicBezTo>
                <a:cubicBezTo>
                  <a:pt x="1332523" y="344546"/>
                  <a:pt x="1394705" y="338170"/>
                  <a:pt x="1454270" y="339031"/>
                </a:cubicBezTo>
                <a:cubicBezTo>
                  <a:pt x="1871224" y="345058"/>
                  <a:pt x="2159987" y="705611"/>
                  <a:pt x="2440705" y="1057502"/>
                </a:cubicBezTo>
                <a:cubicBezTo>
                  <a:pt x="2744434" y="1437205"/>
                  <a:pt x="3058591" y="1830394"/>
                  <a:pt x="3536888" y="1790467"/>
                </a:cubicBezTo>
                <a:cubicBezTo>
                  <a:pt x="3593356" y="1784564"/>
                  <a:pt x="3649372" y="1775100"/>
                  <a:pt x="3704558" y="1762117"/>
                </a:cubicBezTo>
                <a:cubicBezTo>
                  <a:pt x="3773288" y="1745049"/>
                  <a:pt x="3843486" y="1734388"/>
                  <a:pt x="3914251" y="1730287"/>
                </a:cubicBezTo>
                <a:cubicBezTo>
                  <a:pt x="4004664" y="1727481"/>
                  <a:pt x="4093645" y="1747804"/>
                  <a:pt x="4175712" y="1787429"/>
                </a:cubicBezTo>
                <a:close/>
                <a:moveTo>
                  <a:pt x="4429991" y="1796651"/>
                </a:moveTo>
                <a:lnTo>
                  <a:pt x="4359508" y="1796651"/>
                </a:lnTo>
                <a:lnTo>
                  <a:pt x="4326905" y="1769631"/>
                </a:lnTo>
                <a:cubicBezTo>
                  <a:pt x="4235010" y="1703252"/>
                  <a:pt x="4129058" y="1664193"/>
                  <a:pt x="4019705" y="1659694"/>
                </a:cubicBezTo>
                <a:cubicBezTo>
                  <a:pt x="4007822" y="1659214"/>
                  <a:pt x="3996061" y="1658730"/>
                  <a:pt x="3984421" y="1658243"/>
                </a:cubicBezTo>
                <a:cubicBezTo>
                  <a:pt x="3914075" y="1662521"/>
                  <a:pt x="3844352" y="1673204"/>
                  <a:pt x="3776038" y="1690125"/>
                </a:cubicBezTo>
                <a:cubicBezTo>
                  <a:pt x="3716638" y="1704084"/>
                  <a:pt x="3656343" y="1714371"/>
                  <a:pt x="3595635" y="1720993"/>
                </a:cubicBezTo>
                <a:cubicBezTo>
                  <a:pt x="3072243" y="1765158"/>
                  <a:pt x="2738037" y="1346779"/>
                  <a:pt x="2414663" y="942775"/>
                </a:cubicBezTo>
                <a:cubicBezTo>
                  <a:pt x="2118557" y="572737"/>
                  <a:pt x="1836843" y="220616"/>
                  <a:pt x="1428364" y="215789"/>
                </a:cubicBezTo>
                <a:cubicBezTo>
                  <a:pt x="1370009" y="215100"/>
                  <a:pt x="1309069" y="221498"/>
                  <a:pt x="1245128" y="235944"/>
                </a:cubicBezTo>
                <a:cubicBezTo>
                  <a:pt x="981245" y="295132"/>
                  <a:pt x="740362" y="481007"/>
                  <a:pt x="524381" y="788861"/>
                </a:cubicBezTo>
                <a:cubicBezTo>
                  <a:pt x="371382" y="1006197"/>
                  <a:pt x="299329" y="1278636"/>
                  <a:pt x="229779" y="1542042"/>
                </a:cubicBezTo>
                <a:cubicBezTo>
                  <a:pt x="208751" y="1621340"/>
                  <a:pt x="188007" y="1699563"/>
                  <a:pt x="165471" y="1775638"/>
                </a:cubicBezTo>
                <a:lnTo>
                  <a:pt x="158326" y="1796651"/>
                </a:lnTo>
                <a:lnTo>
                  <a:pt x="107502" y="1796651"/>
                </a:lnTo>
                <a:lnTo>
                  <a:pt x="120574" y="1757937"/>
                </a:lnTo>
                <a:cubicBezTo>
                  <a:pt x="142582" y="1683282"/>
                  <a:pt x="162924" y="1606404"/>
                  <a:pt x="183578" y="1528396"/>
                </a:cubicBezTo>
                <a:cubicBezTo>
                  <a:pt x="254589" y="1260698"/>
                  <a:pt x="327655" y="984383"/>
                  <a:pt x="485253" y="760273"/>
                </a:cubicBezTo>
                <a:cubicBezTo>
                  <a:pt x="708124" y="442699"/>
                  <a:pt x="959714" y="250303"/>
                  <a:pt x="1233722" y="188484"/>
                </a:cubicBezTo>
                <a:cubicBezTo>
                  <a:pt x="1301337" y="173483"/>
                  <a:pt x="1365859" y="167069"/>
                  <a:pt x="1427656" y="168141"/>
                </a:cubicBezTo>
                <a:cubicBezTo>
                  <a:pt x="1860244" y="175646"/>
                  <a:pt x="2159397" y="549945"/>
                  <a:pt x="2451936" y="912983"/>
                </a:cubicBezTo>
                <a:cubicBezTo>
                  <a:pt x="2766451" y="1308354"/>
                  <a:pt x="3093171" y="1716420"/>
                  <a:pt x="3589841" y="1674632"/>
                </a:cubicBezTo>
                <a:cubicBezTo>
                  <a:pt x="3648978" y="1668352"/>
                  <a:pt x="3707631" y="1658266"/>
                  <a:pt x="3765470" y="1644452"/>
                </a:cubicBezTo>
                <a:cubicBezTo>
                  <a:pt x="3836623" y="1626366"/>
                  <a:pt x="3909321" y="1614795"/>
                  <a:pt x="3982671" y="1609885"/>
                </a:cubicBezTo>
                <a:cubicBezTo>
                  <a:pt x="4138479" y="1606775"/>
                  <a:pt x="4290784" y="1668610"/>
                  <a:pt x="4411987" y="1778008"/>
                </a:cubicBezTo>
                <a:close/>
                <a:moveTo>
                  <a:pt x="4607965" y="1796651"/>
                </a:moveTo>
                <a:lnTo>
                  <a:pt x="4552183" y="1796651"/>
                </a:lnTo>
                <a:lnTo>
                  <a:pt x="4538850" y="1778098"/>
                </a:lnTo>
                <a:cubicBezTo>
                  <a:pt x="4421842" y="1635256"/>
                  <a:pt x="4259601" y="1547816"/>
                  <a:pt x="4089380" y="1540815"/>
                </a:cubicBezTo>
                <a:cubicBezTo>
                  <a:pt x="4077146" y="1540303"/>
                  <a:pt x="4064550" y="1539797"/>
                  <a:pt x="4052317" y="1539285"/>
                </a:cubicBezTo>
                <a:cubicBezTo>
                  <a:pt x="3979263" y="1544046"/>
                  <a:pt x="3906858" y="1555639"/>
                  <a:pt x="3836007" y="1573895"/>
                </a:cubicBezTo>
                <a:cubicBezTo>
                  <a:pt x="3774465" y="1588601"/>
                  <a:pt x="3711988" y="1599254"/>
                  <a:pt x="3649017" y="1605798"/>
                </a:cubicBezTo>
                <a:cubicBezTo>
                  <a:pt x="3108112" y="1651850"/>
                  <a:pt x="2761763" y="1219051"/>
                  <a:pt x="2426686" y="800637"/>
                </a:cubicBezTo>
                <a:cubicBezTo>
                  <a:pt x="2119613" y="416830"/>
                  <a:pt x="1827960" y="50307"/>
                  <a:pt x="1404441" y="46525"/>
                </a:cubicBezTo>
                <a:cubicBezTo>
                  <a:pt x="1343938" y="45985"/>
                  <a:pt x="1280744" y="52847"/>
                  <a:pt x="1214429" y="68120"/>
                </a:cubicBezTo>
                <a:cubicBezTo>
                  <a:pt x="942159" y="130012"/>
                  <a:pt x="690556" y="322845"/>
                  <a:pt x="466740" y="642551"/>
                </a:cubicBezTo>
                <a:cubicBezTo>
                  <a:pt x="308656" y="867948"/>
                  <a:pt x="234058" y="1150722"/>
                  <a:pt x="161522" y="1424450"/>
                </a:cubicBezTo>
                <a:cubicBezTo>
                  <a:pt x="139845" y="1506658"/>
                  <a:pt x="118454" y="1587736"/>
                  <a:pt x="95207" y="1666582"/>
                </a:cubicBezTo>
                <a:lnTo>
                  <a:pt x="51164" y="1796651"/>
                </a:lnTo>
                <a:lnTo>
                  <a:pt x="0" y="1796651"/>
                </a:lnTo>
                <a:lnTo>
                  <a:pt x="49792" y="1649044"/>
                </a:lnTo>
                <a:cubicBezTo>
                  <a:pt x="72557" y="1571680"/>
                  <a:pt x="93570" y="1492028"/>
                  <a:pt x="114869" y="1411218"/>
                </a:cubicBezTo>
                <a:cubicBezTo>
                  <a:pt x="187964" y="1134035"/>
                  <a:pt x="263589" y="846947"/>
                  <a:pt x="426712" y="614801"/>
                </a:cubicBezTo>
                <a:cubicBezTo>
                  <a:pt x="656546" y="285330"/>
                  <a:pt x="918420" y="85961"/>
                  <a:pt x="1202103" y="21932"/>
                </a:cubicBezTo>
                <a:cubicBezTo>
                  <a:pt x="1271927" y="6097"/>
                  <a:pt x="1338594" y="-808"/>
                  <a:pt x="1402471" y="75"/>
                </a:cubicBezTo>
                <a:cubicBezTo>
                  <a:pt x="1849612" y="6249"/>
                  <a:pt x="2160129" y="393916"/>
                  <a:pt x="2461372" y="769870"/>
                </a:cubicBezTo>
                <a:cubicBezTo>
                  <a:pt x="2788494" y="1178816"/>
                  <a:pt x="3127341" y="1601737"/>
                  <a:pt x="3643276" y="1558130"/>
                </a:cubicBezTo>
                <a:cubicBezTo>
                  <a:pt x="3704197" y="1551420"/>
                  <a:pt x="3764610" y="1540977"/>
                  <a:pt x="3824131" y="1526849"/>
                </a:cubicBezTo>
                <a:cubicBezTo>
                  <a:pt x="3897730" y="1508500"/>
                  <a:pt x="3972923" y="1497026"/>
                  <a:pt x="4048753" y="1492589"/>
                </a:cubicBezTo>
                <a:cubicBezTo>
                  <a:pt x="4242978" y="1488185"/>
                  <a:pt x="4431069" y="1580196"/>
                  <a:pt x="4565301" y="1738754"/>
                </a:cubicBezTo>
                <a:close/>
              </a:path>
            </a:pathLst>
          </a:custGeom>
          <a:solidFill>
            <a:schemeClr val="accent1">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4" name="Title 13">
            <a:extLst>
              <a:ext uri="{FF2B5EF4-FFF2-40B4-BE49-F238E27FC236}">
                <a16:creationId xmlns:a16="http://schemas.microsoft.com/office/drawing/2014/main" id="{83E9B496-2C13-340E-B6D8-5389265239EF}"/>
              </a:ext>
            </a:extLst>
          </p:cNvPr>
          <p:cNvSpPr>
            <a:spLocks noGrp="1"/>
          </p:cNvSpPr>
          <p:nvPr>
            <p:ph type="title"/>
          </p:nvPr>
        </p:nvSpPr>
        <p:spPr>
          <a:xfrm>
            <a:off x="827695" y="302671"/>
            <a:ext cx="7858612" cy="1718866"/>
          </a:xfrm>
          <a:noFill/>
        </p:spPr>
        <p:txBody>
          <a:bodyPr anchor="ctr"/>
          <a:lstStyle>
            <a:lvl1pPr>
              <a:lnSpc>
                <a:spcPct val="90000"/>
              </a:lnSpc>
              <a:defRPr cap="all" baseline="0">
                <a:solidFill>
                  <a:schemeClr val="bg1"/>
                </a:solidFill>
              </a:defRPr>
            </a:lvl1pPr>
          </a:lstStyle>
          <a:p>
            <a:endParaRPr lang="en-US" dirty="0"/>
          </a:p>
        </p:txBody>
      </p:sp>
      <p:sp>
        <p:nvSpPr>
          <p:cNvPr id="10" name="Cameo Placeholder 14">
            <a:extLst>
              <a:ext uri="{FF2B5EF4-FFF2-40B4-BE49-F238E27FC236}">
                <a16:creationId xmlns:a16="http://schemas.microsoft.com/office/drawing/2014/main" id="{6AE15E32-8FE1-44F5-5007-F4F6F7092FAE}"/>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257425"/>
            <a:ext cx="2729213" cy="3868738"/>
          </a:xfrm>
          <a:prstGeom prst="rect">
            <a:avLst/>
          </a:prstGeom>
          <a:solidFill>
            <a:schemeClr val="bg1"/>
          </a:solidFill>
        </p:spPr>
        <p:txBody>
          <a:bodyPr wrap="square">
            <a:noAutofit/>
          </a:bodyPr>
          <a:lstStyle>
            <a:lvl1pPr>
              <a:defRPr>
                <a:solidFill>
                  <a:schemeClr val="tx1"/>
                </a:solidFill>
              </a:defRPr>
            </a:lvl1pPr>
          </a:lstStyle>
          <a:p>
            <a:r>
              <a:rPr lang="en-US" dirty="0"/>
              <a:t>Click icon to add cameo</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1" name="Content Placeholder 10">
            <a:extLst>
              <a:ext uri="{FF2B5EF4-FFF2-40B4-BE49-F238E27FC236}">
                <a16:creationId xmlns:a16="http://schemas.microsoft.com/office/drawing/2014/main" id="{4BF15EE5-BD31-3C4C-9BCE-BEED62F08C50}"/>
              </a:ext>
            </a:extLst>
          </p:cNvPr>
          <p:cNvSpPr>
            <a:spLocks noGrp="1"/>
          </p:cNvSpPr>
          <p:nvPr>
            <p:ph sz="quarter" idx="16" hasCustomPrompt="1"/>
          </p:nvPr>
        </p:nvSpPr>
        <p:spPr>
          <a:xfrm>
            <a:off x="3114578" y="2149476"/>
            <a:ext cx="5292575" cy="4471191"/>
          </a:xfrm>
          <a:noFill/>
        </p:spPr>
        <p:txBody>
          <a:bodyPr/>
          <a:lstStyle>
            <a:lvl1pPr marL="512064" indent="-512064">
              <a:spcBef>
                <a:spcPts val="600"/>
              </a:spcBef>
              <a:buFont typeface="+mj-lt"/>
              <a:buAutoNum type="arabicPeriod"/>
              <a:defRPr sz="2000">
                <a:solidFill>
                  <a:schemeClr val="bg1"/>
                </a:solidFill>
              </a:defRPr>
            </a:lvl1pPr>
            <a:lvl2pPr marL="342900" indent="-512064">
              <a:buFont typeface="+mj-lt"/>
              <a:buAutoNum type="arabicPeriod"/>
              <a:defRPr sz="2000">
                <a:solidFill>
                  <a:schemeClr val="bg1"/>
                </a:solidFill>
              </a:defRPr>
            </a:lvl2pPr>
            <a:lvl3pPr marL="800100" indent="-512064">
              <a:spcBef>
                <a:spcPts val="600"/>
              </a:spcBef>
              <a:buFont typeface="+mj-lt"/>
              <a:buAutoNum type="arabicPeriod"/>
              <a:defRPr sz="2000">
                <a:solidFill>
                  <a:schemeClr val="bg1"/>
                </a:solidFill>
              </a:defRPr>
            </a:lvl3pPr>
            <a:lvl4pPr marL="1257300" indent="-512064">
              <a:spcBef>
                <a:spcPts val="600"/>
              </a:spcBef>
              <a:buFont typeface="+mj-lt"/>
              <a:buAutoNum type="arabicPeriod"/>
              <a:defRPr sz="2000">
                <a:solidFill>
                  <a:schemeClr val="bg1"/>
                </a:solidFill>
              </a:defRPr>
            </a:lvl4pPr>
            <a:lvl5pPr marL="1714500" indent="-512064">
              <a:spcBef>
                <a:spcPts val="600"/>
              </a:spcBef>
              <a:buFont typeface="+mj-lt"/>
              <a:buAutoNum type="arabicPeriod"/>
              <a:defRPr sz="2000">
                <a:solidFill>
                  <a:schemeClr val="bg1"/>
                </a:solidFill>
              </a:defRPr>
            </a:lvl5pPr>
            <a:lvl6pPr>
              <a:spcBef>
                <a:spcPts val="600"/>
              </a:spcBef>
              <a:defRPr sz="2000">
                <a:solidFill>
                  <a:schemeClr val="bg1"/>
                </a:solidFill>
              </a:defRPr>
            </a:lvl6pPr>
          </a:lstStyle>
          <a:p>
            <a:pPr lvl="0"/>
            <a:r>
              <a:rPr lang="en-US" dirty="0"/>
              <a:t>Click to add content</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2" name="Content Placeholder 10">
            <a:extLst>
              <a:ext uri="{FF2B5EF4-FFF2-40B4-BE49-F238E27FC236}">
                <a16:creationId xmlns:a16="http://schemas.microsoft.com/office/drawing/2014/main" id="{3832F39B-6C92-C846-6CFB-85CE821815EC}"/>
              </a:ext>
            </a:extLst>
          </p:cNvPr>
          <p:cNvSpPr>
            <a:spLocks noGrp="1"/>
          </p:cNvSpPr>
          <p:nvPr>
            <p:ph sz="quarter" idx="17" hasCustomPrompt="1"/>
          </p:nvPr>
        </p:nvSpPr>
        <p:spPr>
          <a:xfrm>
            <a:off x="8686307" y="2149475"/>
            <a:ext cx="2692091" cy="4471191"/>
          </a:xfrm>
          <a:noFill/>
        </p:spPr>
        <p:txBody>
          <a:bodyPr/>
          <a:lstStyle>
            <a:lvl1pPr marL="342900" indent="-347472">
              <a:spcBef>
                <a:spcPts val="600"/>
              </a:spcBef>
              <a:buFont typeface="Arial" panose="020B0604020202020204" pitchFamily="34" charset="0"/>
              <a:buChar char="•"/>
              <a:defRPr sz="2000">
                <a:solidFill>
                  <a:schemeClr val="bg1"/>
                </a:solidFill>
              </a:defRPr>
            </a:lvl1pPr>
            <a:lvl2pPr marL="342900" indent="-512064">
              <a:buFont typeface="+mj-lt"/>
              <a:buAutoNum type="arabicPeriod"/>
              <a:defRPr sz="2000">
                <a:solidFill>
                  <a:schemeClr val="bg1"/>
                </a:solidFill>
              </a:defRPr>
            </a:lvl2pPr>
            <a:lvl3pPr marL="457200" indent="-347472">
              <a:spcBef>
                <a:spcPts val="600"/>
              </a:spcBef>
              <a:buFont typeface="Arial" panose="020B0604020202020204" pitchFamily="34" charset="0"/>
              <a:buChar char="•"/>
              <a:defRPr sz="2000">
                <a:solidFill>
                  <a:schemeClr val="bg1"/>
                </a:solidFill>
              </a:defRPr>
            </a:lvl3pPr>
            <a:lvl4pPr marL="640080" indent="-347472">
              <a:spcBef>
                <a:spcPts val="600"/>
              </a:spcBef>
              <a:buFont typeface="Arial" panose="020B0604020202020204" pitchFamily="34" charset="0"/>
              <a:buChar char="•"/>
              <a:defRPr sz="2000">
                <a:solidFill>
                  <a:schemeClr val="bg1"/>
                </a:solidFill>
              </a:defRPr>
            </a:lvl4pPr>
            <a:lvl5pPr marL="822960" indent="-347472">
              <a:spcBef>
                <a:spcPts val="600"/>
              </a:spcBef>
              <a:buFont typeface="Arial" panose="020B0604020202020204" pitchFamily="34" charset="0"/>
              <a:buChar char="•"/>
              <a:defRPr sz="2000">
                <a:solidFill>
                  <a:schemeClr val="bg1"/>
                </a:solidFill>
              </a:defRPr>
            </a:lvl5pPr>
            <a:lvl6pPr marL="1097280" indent="-347472">
              <a:spcBef>
                <a:spcPts val="600"/>
              </a:spcBef>
              <a:defRPr sz="2000">
                <a:solidFill>
                  <a:schemeClr val="bg1"/>
                </a:solidFill>
              </a:defRPr>
            </a:lvl6pPr>
          </a:lstStyle>
          <a:p>
            <a:pPr lvl="0"/>
            <a:r>
              <a:rPr lang="en-US" dirty="0"/>
              <a:t>Click to add content</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540177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meo and Picture">
    <p:bg>
      <p:bgPr>
        <a:solidFill>
          <a:schemeClr val="accent1"/>
        </a:solidFill>
        <a:effectLst/>
      </p:bgPr>
    </p:bg>
    <p:spTree>
      <p:nvGrpSpPr>
        <p:cNvPr id="1" name=""/>
        <p:cNvGrpSpPr/>
        <p:nvPr/>
      </p:nvGrpSpPr>
      <p:grpSpPr>
        <a:xfrm>
          <a:off x="0" y="0"/>
          <a:ext cx="0" cy="0"/>
          <a:chOff x="0" y="0"/>
          <a:chExt cx="0" cy="0"/>
        </a:xfrm>
      </p:grpSpPr>
      <p:sp>
        <p:nvSpPr>
          <p:cNvPr id="15" name="Cameo Placeholder 14">
            <a:extLst>
              <a:ext uri="{FF2B5EF4-FFF2-40B4-BE49-F238E27FC236}">
                <a16:creationId xmlns:a16="http://schemas.microsoft.com/office/drawing/2014/main" id="{52205B20-D339-DA27-B302-787FF0FA6EAA}"/>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0" y="0"/>
            <a:ext cx="5571742" cy="3429000"/>
          </a:xfrm>
          <a:custGeom>
            <a:avLst/>
            <a:gdLst>
              <a:gd name="connsiteX0" fmla="*/ 0 w 5571742"/>
              <a:gd name="connsiteY0" fmla="*/ 0 h 3429000"/>
              <a:gd name="connsiteX1" fmla="*/ 3513349 w 5571742"/>
              <a:gd name="connsiteY1" fmla="*/ 0 h 3429000"/>
              <a:gd name="connsiteX2" fmla="*/ 3537936 w 5571742"/>
              <a:gd name="connsiteY2" fmla="*/ 11844 h 3429000"/>
              <a:gd name="connsiteX3" fmla="*/ 557174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3513349" y="0"/>
                </a:lnTo>
                <a:lnTo>
                  <a:pt x="3537936" y="11844"/>
                </a:lnTo>
                <a:cubicBezTo>
                  <a:pt x="4749362" y="669932"/>
                  <a:pt x="5571742" y="1953428"/>
                  <a:pt x="5571742" y="3429000"/>
                </a:cubicBezTo>
                <a:lnTo>
                  <a:pt x="0" y="3429000"/>
                </a:lnTo>
                <a:close/>
              </a:path>
            </a:pathLst>
          </a:custGeom>
          <a:solidFill>
            <a:schemeClr val="bg1"/>
          </a:solidFill>
        </p:spPr>
        <p:txBody>
          <a:bodyPr wrap="square">
            <a:noAutofit/>
          </a:bodyPr>
          <a:lstStyle/>
          <a:p>
            <a:r>
              <a:rPr lang="en-US" dirty="0"/>
              <a:t>Click icon to add cameo</a:t>
            </a:r>
          </a:p>
        </p:txBody>
      </p:sp>
      <p:sp>
        <p:nvSpPr>
          <p:cNvPr id="22" name="Picture Placeholder 21">
            <a:extLst>
              <a:ext uri="{FF2B5EF4-FFF2-40B4-BE49-F238E27FC236}">
                <a16:creationId xmlns:a16="http://schemas.microsoft.com/office/drawing/2014/main" id="{05CC29A8-AC4B-ED86-4824-12D5F57485E8}"/>
              </a:ext>
            </a:extLst>
          </p:cNvPr>
          <p:cNvSpPr>
            <a:spLocks noGrp="1"/>
          </p:cNvSpPr>
          <p:nvPr>
            <p:ph type="pic" sz="quarter" idx="17"/>
          </p:nvPr>
        </p:nvSpPr>
        <p:spPr>
          <a:xfrm>
            <a:off x="0" y="3429001"/>
            <a:ext cx="5571742" cy="3429000"/>
          </a:xfrm>
          <a:custGeom>
            <a:avLst/>
            <a:gdLst>
              <a:gd name="connsiteX0" fmla="*/ 0 w 5571742"/>
              <a:gd name="connsiteY0" fmla="*/ 0 h 3429000"/>
              <a:gd name="connsiteX1" fmla="*/ 5571742 w 5571742"/>
              <a:gd name="connsiteY1" fmla="*/ 0 h 3429000"/>
              <a:gd name="connsiteX2" fmla="*/ 3537936 w 5571742"/>
              <a:gd name="connsiteY2" fmla="*/ 3417156 h 3429000"/>
              <a:gd name="connsiteX3" fmla="*/ 351335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5571742" y="0"/>
                </a:lnTo>
                <a:cubicBezTo>
                  <a:pt x="5571742" y="1475574"/>
                  <a:pt x="4749362" y="2759072"/>
                  <a:pt x="3537936" y="3417156"/>
                </a:cubicBezTo>
                <a:lnTo>
                  <a:pt x="3513352" y="3429000"/>
                </a:lnTo>
                <a:lnTo>
                  <a:pt x="0" y="3429000"/>
                </a:lnTo>
                <a:close/>
              </a:path>
            </a:pathLst>
          </a:custGeom>
          <a:solidFill>
            <a:schemeClr val="bg2"/>
          </a:solidFill>
        </p:spPr>
        <p:txBody>
          <a:bodyPr wrap="square">
            <a:noAutofit/>
          </a:bodyPr>
          <a:lstStyle>
            <a:lvl1pPr>
              <a:defRPr/>
            </a:lvl1pPr>
          </a:lstStyle>
          <a:p>
            <a:r>
              <a:rPr lang="en-US" dirty="0"/>
              <a:t>Click icon to add picture</a:t>
            </a:r>
          </a:p>
        </p:txBody>
      </p:sp>
      <p:sp>
        <p:nvSpPr>
          <p:cNvPr id="8" name="Title 7">
            <a:extLst>
              <a:ext uri="{FF2B5EF4-FFF2-40B4-BE49-F238E27FC236}">
                <a16:creationId xmlns:a16="http://schemas.microsoft.com/office/drawing/2014/main" id="{104CB4AF-A154-FDE3-BC6B-160C746B2844}"/>
              </a:ext>
            </a:extLst>
          </p:cNvPr>
          <p:cNvSpPr>
            <a:spLocks noGrp="1"/>
          </p:cNvSpPr>
          <p:nvPr>
            <p:ph type="title" hasCustomPrompt="1"/>
          </p:nvPr>
        </p:nvSpPr>
        <p:spPr>
          <a:xfrm>
            <a:off x="4589547" y="0"/>
            <a:ext cx="7602453"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tx2">
              <a:alpha val="80000"/>
            </a:schemeClr>
          </a:solidFill>
        </p:spPr>
        <p:txBody>
          <a:bodyPr wrap="square" lIns="1463040" rIns="457200" anchor="ctr">
            <a:noAutofit/>
          </a:bodyPr>
          <a:lstStyle>
            <a:lvl1pPr>
              <a:lnSpc>
                <a:spcPct val="100000"/>
              </a:lnSpc>
              <a:defRPr sz="4000" cap="all" baseline="0">
                <a:solidFill>
                  <a:schemeClr val="bg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1" name="Footer Placeholder 2">
            <a:extLst>
              <a:ext uri="{FF2B5EF4-FFF2-40B4-BE49-F238E27FC236}">
                <a16:creationId xmlns:a16="http://schemas.microsoft.com/office/drawing/2014/main" id="{4B6EF33D-C457-5004-DF1E-21503F94B83B}"/>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Tree>
    <p:extLst>
      <p:ext uri="{BB962C8B-B14F-4D97-AF65-F5344CB8AC3E}">
        <p14:creationId xmlns:p14="http://schemas.microsoft.com/office/powerpoint/2010/main" val="625404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meo ">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1A690F-635C-79A0-59EA-C41133639B84}"/>
              </a:ext>
            </a:extLst>
          </p:cNvPr>
          <p:cNvSpPr>
            <a:spLocks noGrp="1"/>
          </p:cNvSpPr>
          <p:nvPr>
            <p:ph type="title" hasCustomPrompt="1"/>
          </p:nvPr>
        </p:nvSpPr>
        <p:spPr>
          <a:xfrm>
            <a:off x="814242" y="4905068"/>
            <a:ext cx="10563513" cy="986248"/>
          </a:xfrm>
          <a:noFill/>
        </p:spPr>
        <p:txBody>
          <a:bodyPr anchor="ctr"/>
          <a:lstStyle>
            <a:lvl1pPr>
              <a:defRPr cap="all" baseline="0">
                <a:solidFill>
                  <a:schemeClr val="bg1"/>
                </a:solidFill>
              </a:defRPr>
            </a:lvl1pPr>
          </a:lstStyle>
          <a:p>
            <a:r>
              <a:rPr lang="en-US" dirty="0"/>
              <a:t>Click to add title</a:t>
            </a:r>
          </a:p>
        </p:txBody>
      </p:sp>
      <p:sp>
        <p:nvSpPr>
          <p:cNvPr id="9" name="Cameo Placeholder 14">
            <a:extLst>
              <a:ext uri="{FF2B5EF4-FFF2-40B4-BE49-F238E27FC236}">
                <a16:creationId xmlns:a16="http://schemas.microsoft.com/office/drawing/2014/main" id="{03AD8B93-EC59-D1ED-FD76-5A6AAE11F607}"/>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4764" y="0"/>
            <a:ext cx="12221529" cy="4679441"/>
          </a:xfrm>
          <a:prstGeom prst="rect">
            <a:avLst/>
          </a:prstGeom>
          <a:solidFill>
            <a:schemeClr val="bg1"/>
          </a:solidFill>
        </p:spPr>
        <p:txBody>
          <a:bodyPr wrap="square">
            <a:noAutofit/>
          </a:bodyPr>
          <a:lstStyle>
            <a:lvl1pPr algn="ctr">
              <a:defRPr>
                <a:solidFill>
                  <a:schemeClr val="tx1"/>
                </a:solidFill>
              </a:defRPr>
            </a:lvl1pPr>
          </a:lstStyle>
          <a:p>
            <a:r>
              <a:rPr lang="en-US" dirty="0"/>
              <a:t>Click icon to add cameo</a:t>
            </a:r>
          </a:p>
        </p:txBody>
      </p:sp>
      <p:sp>
        <p:nvSpPr>
          <p:cNvPr id="8" name="Text Placeholder 13">
            <a:extLst>
              <a:ext uri="{FF2B5EF4-FFF2-40B4-BE49-F238E27FC236}">
                <a16:creationId xmlns:a16="http://schemas.microsoft.com/office/drawing/2014/main" id="{3A4461C4-16F8-3671-F98E-89B84EBE411B}"/>
              </a:ext>
            </a:extLst>
          </p:cNvPr>
          <p:cNvSpPr>
            <a:spLocks noGrp="1"/>
          </p:cNvSpPr>
          <p:nvPr>
            <p:ph type="body" sz="quarter" idx="18" hasCustomPrompt="1"/>
          </p:nvPr>
        </p:nvSpPr>
        <p:spPr>
          <a:xfrm>
            <a:off x="814243" y="5891316"/>
            <a:ext cx="10563514" cy="729351"/>
          </a:xfrm>
          <a:noFill/>
        </p:spPr>
        <p:txBody>
          <a:bodyPr lIns="91440"/>
          <a:lstStyle>
            <a:lvl1pPr>
              <a:defRPr sz="20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subtitle</a:t>
            </a:r>
          </a:p>
        </p:txBody>
      </p:sp>
    </p:spTree>
    <p:extLst>
      <p:ext uri="{BB962C8B-B14F-4D97-AF65-F5344CB8AC3E}">
        <p14:creationId xmlns:p14="http://schemas.microsoft.com/office/powerpoint/2010/main" val="1426759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tx1"/>
                </a:solidFill>
              </a:defRPr>
            </a:lvl1pPr>
          </a:lstStyle>
          <a:p>
            <a:fld id="{5D9ACC8A-FA13-47DD-9722-0749C5E70D5A}" type="slidenum">
              <a:rPr lang="en-US" smtClean="0"/>
              <a:pPr/>
              <a:t>‹#›</a:t>
            </a:fld>
            <a:endParaRPr lang="en-US" dirty="0"/>
          </a:p>
        </p:txBody>
      </p:sp>
      <p:sp>
        <p:nvSpPr>
          <p:cNvPr id="3" name="Footer Placeholder 2">
            <a:extLst>
              <a:ext uri="{FF2B5EF4-FFF2-40B4-BE49-F238E27FC236}">
                <a16:creationId xmlns:a16="http://schemas.microsoft.com/office/drawing/2014/main" id="{C8ACC819-31D3-59B5-CBB7-0D5E93145B0C}"/>
              </a:ext>
            </a:extLst>
          </p:cNvPr>
          <p:cNvSpPr>
            <a:spLocks noGrp="1"/>
          </p:cNvSpPr>
          <p:nvPr>
            <p:ph type="ftr" sz="quarter" idx="10"/>
          </p:nvPr>
        </p:nvSpPr>
        <p:spPr>
          <a:xfrm>
            <a:off x="931843" y="6363813"/>
            <a:ext cx="4956048" cy="256854"/>
          </a:xfrm>
        </p:spPr>
        <p:txBody>
          <a:bodyPr anchor="t"/>
          <a:lstStyle>
            <a:lvl1pPr>
              <a:defRPr cap="all" baseline="0">
                <a:solidFill>
                  <a:schemeClr val="tx1"/>
                </a:solidFill>
              </a:defRPr>
            </a:lvl1pPr>
          </a:lstStyle>
          <a:p>
            <a:pPr algn="l"/>
            <a:r>
              <a:rPr lang="en-US" dirty="0"/>
              <a:t>Presentation Title</a:t>
            </a:r>
          </a:p>
        </p:txBody>
      </p:sp>
    </p:spTree>
    <p:extLst>
      <p:ext uri="{BB962C8B-B14F-4D97-AF65-F5344CB8AC3E}">
        <p14:creationId xmlns:p14="http://schemas.microsoft.com/office/powerpoint/2010/main" val="3631881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4763450"/>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5B4E-B37A-42FE-AD0A-48A006152D68}"/>
              </a:ext>
            </a:extLst>
          </p:cNvPr>
          <p:cNvSpPr>
            <a:spLocks noGrp="1"/>
          </p:cNvSpPr>
          <p:nvPr>
            <p:ph type="title" hasCustomPrompt="1"/>
          </p:nvPr>
        </p:nvSpPr>
        <p:spPr>
          <a:xfrm>
            <a:off x="230124" y="28575"/>
            <a:ext cx="11731752" cy="962026"/>
          </a:xfrm>
        </p:spPr>
        <p:txBody>
          <a:bodyPr anchor="b"/>
          <a:lstStyle>
            <a:lvl1pPr>
              <a:defRPr/>
            </a:lvl1pPr>
          </a:lstStyle>
          <a:p>
            <a:r>
              <a:rPr lang="en-US" dirty="0"/>
              <a:t>Click to add title</a:t>
            </a:r>
          </a:p>
        </p:txBody>
      </p:sp>
      <p:sp>
        <p:nvSpPr>
          <p:cNvPr id="7" name="Picture Placeholder 6">
            <a:extLst>
              <a:ext uri="{FF2B5EF4-FFF2-40B4-BE49-F238E27FC236}">
                <a16:creationId xmlns:a16="http://schemas.microsoft.com/office/drawing/2014/main" id="{DE130486-F789-C1FE-9ED5-86D9266384E8}"/>
              </a:ext>
            </a:extLst>
          </p:cNvPr>
          <p:cNvSpPr>
            <a:spLocks noGrp="1"/>
          </p:cNvSpPr>
          <p:nvPr>
            <p:ph type="pic" sz="quarter" idx="19"/>
          </p:nvPr>
        </p:nvSpPr>
        <p:spPr>
          <a:xfrm>
            <a:off x="520298" y="2307023"/>
            <a:ext cx="1871210" cy="1871210"/>
          </a:xfrm>
          <a:custGeom>
            <a:avLst/>
            <a:gdLst>
              <a:gd name="connsiteX0" fmla="*/ 680210 w 1871210"/>
              <a:gd name="connsiteY0" fmla="*/ 0 h 1871210"/>
              <a:gd name="connsiteX1" fmla="*/ 1871210 w 1871210"/>
              <a:gd name="connsiteY1" fmla="*/ 0 h 1871210"/>
              <a:gd name="connsiteX2" fmla="*/ 1871210 w 1871210"/>
              <a:gd name="connsiteY2" fmla="*/ 1871210 h 1871210"/>
              <a:gd name="connsiteX3" fmla="*/ 0 w 1871210"/>
              <a:gd name="connsiteY3" fmla="*/ 1871210 h 1871210"/>
              <a:gd name="connsiteX4" fmla="*/ 0 w 1871210"/>
              <a:gd name="connsiteY4" fmla="*/ 663088 h 1871210"/>
              <a:gd name="connsiteX5" fmla="*/ 680210 w 1871210"/>
              <a:gd name="connsiteY5" fmla="*/ 663088 h 1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210" h="1871210">
                <a:moveTo>
                  <a:pt x="680210" y="0"/>
                </a:moveTo>
                <a:lnTo>
                  <a:pt x="1871210" y="0"/>
                </a:lnTo>
                <a:lnTo>
                  <a:pt x="1871210" y="1871210"/>
                </a:lnTo>
                <a:lnTo>
                  <a:pt x="0" y="1871210"/>
                </a:lnTo>
                <a:lnTo>
                  <a:pt x="0" y="663088"/>
                </a:lnTo>
                <a:lnTo>
                  <a:pt x="680210" y="663088"/>
                </a:lnTo>
                <a:close/>
              </a:path>
            </a:pathLst>
          </a:custGeom>
          <a:solidFill>
            <a:schemeClr val="tx1">
              <a:lumMod val="50000"/>
              <a:lumOff val="50000"/>
            </a:schemeClr>
          </a:solidFill>
        </p:spPr>
        <p:txBody>
          <a:bodyPr wrap="square" anchor="b">
            <a:noAutofit/>
          </a:bodyPr>
          <a:lstStyle>
            <a:lvl1pPr marL="0" indent="0" algn="ctr">
              <a:buNone/>
              <a:defRPr sz="1000" b="1">
                <a:solidFill>
                  <a:schemeClr val="bg1"/>
                </a:solidFill>
              </a:defRPr>
            </a:lvl1pPr>
          </a:lstStyle>
          <a:p>
            <a:r>
              <a:rPr lang="en-US" dirty="0"/>
              <a:t>Click icon to add picture</a:t>
            </a:r>
          </a:p>
        </p:txBody>
      </p:sp>
      <p:sp>
        <p:nvSpPr>
          <p:cNvPr id="8" name="Rectangle 7">
            <a:extLst>
              <a:ext uri="{FF2B5EF4-FFF2-40B4-BE49-F238E27FC236}">
                <a16:creationId xmlns:a16="http://schemas.microsoft.com/office/drawing/2014/main" id="{5C4BB10F-7E48-4E69-4682-61B98C72BDFD}"/>
              </a:ext>
              <a:ext uri="{C183D7F6-B498-43B3-948B-1728B52AA6E4}">
                <adec:decorative xmlns:adec="http://schemas.microsoft.com/office/drawing/2017/decorative" val="1"/>
              </a:ext>
            </a:extLst>
          </p:cNvPr>
          <p:cNvSpPr/>
          <p:nvPr userDrawn="1"/>
        </p:nvSpPr>
        <p:spPr>
          <a:xfrm>
            <a:off x="520298" y="2307023"/>
            <a:ext cx="680210" cy="68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78525AA-E3C7-4847-51CB-8070CCEA2ABC}"/>
              </a:ext>
            </a:extLst>
          </p:cNvPr>
          <p:cNvSpPr>
            <a:spLocks noGrp="1"/>
          </p:cNvSpPr>
          <p:nvPr>
            <p:ph type="body" sz="quarter" idx="28" hasCustomPrompt="1"/>
          </p:nvPr>
        </p:nvSpPr>
        <p:spPr>
          <a:xfrm>
            <a:off x="520298" y="2308260"/>
            <a:ext cx="784627" cy="891602"/>
          </a:xfrm>
        </p:spPr>
        <p:txBody>
          <a:bodyPr tIns="0" rIns="0">
            <a:noAutofit/>
          </a:bodyPr>
          <a:lstStyle>
            <a:lvl1pPr marL="0" indent="0" algn="r">
              <a:lnSpc>
                <a:spcPct val="75000"/>
              </a:lnSpc>
              <a:spcBef>
                <a:spcPts val="0"/>
              </a:spcBef>
              <a:buNone/>
              <a:defRPr sz="3200" b="1" cap="all" baseline="0">
                <a:ln w="31750">
                  <a:solidFill>
                    <a:schemeClr val="bg1"/>
                  </a:solidFill>
                </a:ln>
                <a:solidFill>
                  <a:schemeClr val="bg1"/>
                </a:solidFill>
              </a:defRPr>
            </a:lvl1pPr>
          </a:lstStyle>
          <a:p>
            <a:pPr lvl="0"/>
            <a:r>
              <a:rPr lang="en-US" dirty="0" err="1"/>
              <a:t>xxxx</a:t>
            </a:r>
            <a:endParaRPr lang="en-US" dirty="0"/>
          </a:p>
        </p:txBody>
      </p:sp>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cap="all" baseline="0">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12" name="Picture Placeholder 11">
            <a:extLst>
              <a:ext uri="{FF2B5EF4-FFF2-40B4-BE49-F238E27FC236}">
                <a16:creationId xmlns:a16="http://schemas.microsoft.com/office/drawing/2014/main" id="{05DE6B3F-BCDF-FF6E-F5DD-BAF26A49D445}"/>
              </a:ext>
            </a:extLst>
          </p:cNvPr>
          <p:cNvSpPr>
            <a:spLocks noGrp="1"/>
          </p:cNvSpPr>
          <p:nvPr>
            <p:ph type="pic" sz="quarter" idx="29"/>
          </p:nvPr>
        </p:nvSpPr>
        <p:spPr>
          <a:xfrm>
            <a:off x="3568881" y="2307023"/>
            <a:ext cx="1871210" cy="1871210"/>
          </a:xfrm>
          <a:custGeom>
            <a:avLst/>
            <a:gdLst>
              <a:gd name="connsiteX0" fmla="*/ 680210 w 1871210"/>
              <a:gd name="connsiteY0" fmla="*/ 0 h 1871210"/>
              <a:gd name="connsiteX1" fmla="*/ 1871210 w 1871210"/>
              <a:gd name="connsiteY1" fmla="*/ 0 h 1871210"/>
              <a:gd name="connsiteX2" fmla="*/ 1871210 w 1871210"/>
              <a:gd name="connsiteY2" fmla="*/ 1871210 h 1871210"/>
              <a:gd name="connsiteX3" fmla="*/ 0 w 1871210"/>
              <a:gd name="connsiteY3" fmla="*/ 1871210 h 1871210"/>
              <a:gd name="connsiteX4" fmla="*/ 0 w 1871210"/>
              <a:gd name="connsiteY4" fmla="*/ 663088 h 1871210"/>
              <a:gd name="connsiteX5" fmla="*/ 680210 w 1871210"/>
              <a:gd name="connsiteY5" fmla="*/ 663088 h 1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210" h="1871210">
                <a:moveTo>
                  <a:pt x="680210" y="0"/>
                </a:moveTo>
                <a:lnTo>
                  <a:pt x="1871210" y="0"/>
                </a:lnTo>
                <a:lnTo>
                  <a:pt x="1871210" y="1871210"/>
                </a:lnTo>
                <a:lnTo>
                  <a:pt x="0" y="1871210"/>
                </a:lnTo>
                <a:lnTo>
                  <a:pt x="0" y="663088"/>
                </a:lnTo>
                <a:lnTo>
                  <a:pt x="680210" y="663088"/>
                </a:lnTo>
                <a:close/>
              </a:path>
            </a:pathLst>
          </a:custGeom>
          <a:solidFill>
            <a:schemeClr val="tx1">
              <a:lumMod val="50000"/>
              <a:lumOff val="50000"/>
            </a:schemeClr>
          </a:solidFill>
        </p:spPr>
        <p:txBody>
          <a:bodyPr wrap="square" anchor="b">
            <a:noAutofit/>
          </a:bodyPr>
          <a:lstStyle>
            <a:lvl1pPr marL="0" indent="0" algn="ctr">
              <a:buNone/>
              <a:defRPr sz="1000" b="1">
                <a:solidFill>
                  <a:schemeClr val="bg1"/>
                </a:solidFill>
              </a:defRPr>
            </a:lvl1pPr>
          </a:lstStyle>
          <a:p>
            <a:r>
              <a:rPr lang="en-US" dirty="0"/>
              <a:t>Click icon to add picture</a:t>
            </a:r>
          </a:p>
        </p:txBody>
      </p:sp>
      <p:sp>
        <p:nvSpPr>
          <p:cNvPr id="13" name="Rectangle 12">
            <a:extLst>
              <a:ext uri="{FF2B5EF4-FFF2-40B4-BE49-F238E27FC236}">
                <a16:creationId xmlns:a16="http://schemas.microsoft.com/office/drawing/2014/main" id="{EA7F787F-FDC0-52A9-42EF-FF0D59C8A299}"/>
              </a:ext>
              <a:ext uri="{C183D7F6-B498-43B3-948B-1728B52AA6E4}">
                <adec:decorative xmlns:adec="http://schemas.microsoft.com/office/drawing/2017/decorative" val="1"/>
              </a:ext>
            </a:extLst>
          </p:cNvPr>
          <p:cNvSpPr/>
          <p:nvPr userDrawn="1"/>
        </p:nvSpPr>
        <p:spPr>
          <a:xfrm>
            <a:off x="3568881" y="2307023"/>
            <a:ext cx="680210" cy="68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9">
            <a:extLst>
              <a:ext uri="{FF2B5EF4-FFF2-40B4-BE49-F238E27FC236}">
                <a16:creationId xmlns:a16="http://schemas.microsoft.com/office/drawing/2014/main" id="{4D34F37C-CEBE-E1DF-5361-771F61826D46}"/>
              </a:ext>
            </a:extLst>
          </p:cNvPr>
          <p:cNvSpPr>
            <a:spLocks noGrp="1"/>
          </p:cNvSpPr>
          <p:nvPr>
            <p:ph type="body" sz="quarter" idx="30" hasCustomPrompt="1"/>
          </p:nvPr>
        </p:nvSpPr>
        <p:spPr>
          <a:xfrm>
            <a:off x="3568881" y="2308260"/>
            <a:ext cx="784627" cy="891602"/>
          </a:xfrm>
        </p:spPr>
        <p:txBody>
          <a:bodyPr tIns="0" rIns="0">
            <a:noAutofit/>
          </a:bodyPr>
          <a:lstStyle>
            <a:lvl1pPr marL="0" indent="0" algn="r">
              <a:lnSpc>
                <a:spcPct val="75000"/>
              </a:lnSpc>
              <a:spcBef>
                <a:spcPts val="0"/>
              </a:spcBef>
              <a:buNone/>
              <a:defRPr sz="3200" b="1" cap="all" baseline="0">
                <a:ln w="31750">
                  <a:solidFill>
                    <a:schemeClr val="bg1"/>
                  </a:solidFill>
                </a:ln>
                <a:solidFill>
                  <a:schemeClr val="bg1"/>
                </a:solidFill>
              </a:defRPr>
            </a:lvl1pPr>
          </a:lstStyle>
          <a:p>
            <a:pPr lvl="0"/>
            <a:r>
              <a:rPr lang="en-US" dirty="0" err="1"/>
              <a:t>xxxx</a:t>
            </a:r>
            <a:endParaRPr lang="en-US" dirty="0"/>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cap="all" baseline="0">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15" name="Picture Placeholder 14">
            <a:extLst>
              <a:ext uri="{FF2B5EF4-FFF2-40B4-BE49-F238E27FC236}">
                <a16:creationId xmlns:a16="http://schemas.microsoft.com/office/drawing/2014/main" id="{12961185-48A1-D8E3-F6F5-303F60C0D182}"/>
              </a:ext>
            </a:extLst>
          </p:cNvPr>
          <p:cNvSpPr>
            <a:spLocks noGrp="1"/>
          </p:cNvSpPr>
          <p:nvPr>
            <p:ph type="pic" sz="quarter" idx="31"/>
          </p:nvPr>
        </p:nvSpPr>
        <p:spPr>
          <a:xfrm>
            <a:off x="6617615" y="2307023"/>
            <a:ext cx="1871210" cy="1871210"/>
          </a:xfrm>
          <a:custGeom>
            <a:avLst/>
            <a:gdLst>
              <a:gd name="connsiteX0" fmla="*/ 680210 w 1871210"/>
              <a:gd name="connsiteY0" fmla="*/ 0 h 1871210"/>
              <a:gd name="connsiteX1" fmla="*/ 1871210 w 1871210"/>
              <a:gd name="connsiteY1" fmla="*/ 0 h 1871210"/>
              <a:gd name="connsiteX2" fmla="*/ 1871210 w 1871210"/>
              <a:gd name="connsiteY2" fmla="*/ 1871210 h 1871210"/>
              <a:gd name="connsiteX3" fmla="*/ 0 w 1871210"/>
              <a:gd name="connsiteY3" fmla="*/ 1871210 h 1871210"/>
              <a:gd name="connsiteX4" fmla="*/ 0 w 1871210"/>
              <a:gd name="connsiteY4" fmla="*/ 663088 h 1871210"/>
              <a:gd name="connsiteX5" fmla="*/ 680210 w 1871210"/>
              <a:gd name="connsiteY5" fmla="*/ 663088 h 1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210" h="1871210">
                <a:moveTo>
                  <a:pt x="680210" y="0"/>
                </a:moveTo>
                <a:lnTo>
                  <a:pt x="1871210" y="0"/>
                </a:lnTo>
                <a:lnTo>
                  <a:pt x="1871210" y="1871210"/>
                </a:lnTo>
                <a:lnTo>
                  <a:pt x="0" y="1871210"/>
                </a:lnTo>
                <a:lnTo>
                  <a:pt x="0" y="663088"/>
                </a:lnTo>
                <a:lnTo>
                  <a:pt x="680210" y="663088"/>
                </a:lnTo>
                <a:close/>
              </a:path>
            </a:pathLst>
          </a:custGeom>
          <a:solidFill>
            <a:schemeClr val="tx1">
              <a:lumMod val="50000"/>
              <a:lumOff val="50000"/>
            </a:schemeClr>
          </a:solidFill>
        </p:spPr>
        <p:txBody>
          <a:bodyPr wrap="square" anchor="b">
            <a:noAutofit/>
          </a:bodyPr>
          <a:lstStyle>
            <a:lvl1pPr marL="0" indent="0" algn="ctr">
              <a:buNone/>
              <a:defRPr sz="1000" b="1">
                <a:solidFill>
                  <a:schemeClr val="bg1"/>
                </a:solidFill>
              </a:defRPr>
            </a:lvl1pPr>
          </a:lstStyle>
          <a:p>
            <a:r>
              <a:rPr lang="en-US" dirty="0"/>
              <a:t>Click icon to add picture</a:t>
            </a:r>
          </a:p>
        </p:txBody>
      </p:sp>
      <p:sp>
        <p:nvSpPr>
          <p:cNvPr id="16" name="Rectangle 15">
            <a:extLst>
              <a:ext uri="{FF2B5EF4-FFF2-40B4-BE49-F238E27FC236}">
                <a16:creationId xmlns:a16="http://schemas.microsoft.com/office/drawing/2014/main" id="{4C03EDF6-0B7E-2391-859E-ED7D4C343258}"/>
              </a:ext>
              <a:ext uri="{C183D7F6-B498-43B3-948B-1728B52AA6E4}">
                <adec:decorative xmlns:adec="http://schemas.microsoft.com/office/drawing/2017/decorative" val="1"/>
              </a:ext>
            </a:extLst>
          </p:cNvPr>
          <p:cNvSpPr/>
          <p:nvPr userDrawn="1"/>
        </p:nvSpPr>
        <p:spPr>
          <a:xfrm>
            <a:off x="6617615" y="2307023"/>
            <a:ext cx="680210" cy="68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9">
            <a:extLst>
              <a:ext uri="{FF2B5EF4-FFF2-40B4-BE49-F238E27FC236}">
                <a16:creationId xmlns:a16="http://schemas.microsoft.com/office/drawing/2014/main" id="{05DFB3A7-9240-8723-C04B-8621F1B87BEF}"/>
              </a:ext>
            </a:extLst>
          </p:cNvPr>
          <p:cNvSpPr>
            <a:spLocks noGrp="1"/>
          </p:cNvSpPr>
          <p:nvPr>
            <p:ph type="body" sz="quarter" idx="32" hasCustomPrompt="1"/>
          </p:nvPr>
        </p:nvSpPr>
        <p:spPr>
          <a:xfrm>
            <a:off x="6617615" y="2308260"/>
            <a:ext cx="784627" cy="891602"/>
          </a:xfrm>
        </p:spPr>
        <p:txBody>
          <a:bodyPr tIns="0" rIns="0">
            <a:noAutofit/>
          </a:bodyPr>
          <a:lstStyle>
            <a:lvl1pPr marL="0" indent="0" algn="r">
              <a:lnSpc>
                <a:spcPct val="75000"/>
              </a:lnSpc>
              <a:spcBef>
                <a:spcPts val="0"/>
              </a:spcBef>
              <a:buNone/>
              <a:defRPr sz="3200" b="1" cap="all" baseline="0">
                <a:ln w="31750">
                  <a:solidFill>
                    <a:schemeClr val="bg1"/>
                  </a:solidFill>
                </a:ln>
                <a:solidFill>
                  <a:schemeClr val="bg1"/>
                </a:solidFill>
              </a:defRPr>
            </a:lvl1pPr>
          </a:lstStyle>
          <a:p>
            <a:pPr lvl="0"/>
            <a:r>
              <a:rPr lang="en-US" dirty="0" err="1"/>
              <a:t>xxxx</a:t>
            </a:r>
            <a:endParaRPr lang="en-US" dirty="0"/>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cap="all" baseline="0">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18" name="Picture Placeholder 17">
            <a:extLst>
              <a:ext uri="{FF2B5EF4-FFF2-40B4-BE49-F238E27FC236}">
                <a16:creationId xmlns:a16="http://schemas.microsoft.com/office/drawing/2014/main" id="{FE501532-06AD-B03C-CB71-A9894AB80C23}"/>
              </a:ext>
            </a:extLst>
          </p:cNvPr>
          <p:cNvSpPr>
            <a:spLocks noGrp="1"/>
          </p:cNvSpPr>
          <p:nvPr>
            <p:ph type="pic" sz="quarter" idx="33"/>
          </p:nvPr>
        </p:nvSpPr>
        <p:spPr>
          <a:xfrm>
            <a:off x="9666198" y="2307023"/>
            <a:ext cx="1871210" cy="1871210"/>
          </a:xfrm>
          <a:custGeom>
            <a:avLst/>
            <a:gdLst>
              <a:gd name="connsiteX0" fmla="*/ 680210 w 1871210"/>
              <a:gd name="connsiteY0" fmla="*/ 0 h 1871210"/>
              <a:gd name="connsiteX1" fmla="*/ 1871210 w 1871210"/>
              <a:gd name="connsiteY1" fmla="*/ 0 h 1871210"/>
              <a:gd name="connsiteX2" fmla="*/ 1871210 w 1871210"/>
              <a:gd name="connsiteY2" fmla="*/ 1871210 h 1871210"/>
              <a:gd name="connsiteX3" fmla="*/ 0 w 1871210"/>
              <a:gd name="connsiteY3" fmla="*/ 1871210 h 1871210"/>
              <a:gd name="connsiteX4" fmla="*/ 0 w 1871210"/>
              <a:gd name="connsiteY4" fmla="*/ 663088 h 1871210"/>
              <a:gd name="connsiteX5" fmla="*/ 680210 w 1871210"/>
              <a:gd name="connsiteY5" fmla="*/ 663088 h 1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210" h="1871210">
                <a:moveTo>
                  <a:pt x="680210" y="0"/>
                </a:moveTo>
                <a:lnTo>
                  <a:pt x="1871210" y="0"/>
                </a:lnTo>
                <a:lnTo>
                  <a:pt x="1871210" y="1871210"/>
                </a:lnTo>
                <a:lnTo>
                  <a:pt x="0" y="1871210"/>
                </a:lnTo>
                <a:lnTo>
                  <a:pt x="0" y="663088"/>
                </a:lnTo>
                <a:lnTo>
                  <a:pt x="680210" y="663088"/>
                </a:lnTo>
                <a:close/>
              </a:path>
            </a:pathLst>
          </a:custGeom>
          <a:solidFill>
            <a:schemeClr val="tx1">
              <a:lumMod val="50000"/>
              <a:lumOff val="50000"/>
            </a:schemeClr>
          </a:solidFill>
        </p:spPr>
        <p:txBody>
          <a:bodyPr wrap="square" anchor="b">
            <a:noAutofit/>
          </a:bodyPr>
          <a:lstStyle>
            <a:lvl1pPr marL="0" indent="0" algn="ctr">
              <a:buNone/>
              <a:defRPr sz="1000" b="1">
                <a:solidFill>
                  <a:schemeClr val="bg1"/>
                </a:solidFill>
              </a:defRPr>
            </a:lvl1pPr>
          </a:lstStyle>
          <a:p>
            <a:r>
              <a:rPr lang="en-US" dirty="0"/>
              <a:t>Click icon to add picture</a:t>
            </a:r>
          </a:p>
        </p:txBody>
      </p:sp>
      <p:sp>
        <p:nvSpPr>
          <p:cNvPr id="19" name="Rectangle 18">
            <a:extLst>
              <a:ext uri="{FF2B5EF4-FFF2-40B4-BE49-F238E27FC236}">
                <a16:creationId xmlns:a16="http://schemas.microsoft.com/office/drawing/2014/main" id="{40A943CF-6AD5-3C41-E2B3-70E28E914A5E}"/>
              </a:ext>
              <a:ext uri="{C183D7F6-B498-43B3-948B-1728B52AA6E4}">
                <adec:decorative xmlns:adec="http://schemas.microsoft.com/office/drawing/2017/decorative" val="1"/>
              </a:ext>
            </a:extLst>
          </p:cNvPr>
          <p:cNvSpPr/>
          <p:nvPr userDrawn="1"/>
        </p:nvSpPr>
        <p:spPr>
          <a:xfrm>
            <a:off x="9666198" y="2307023"/>
            <a:ext cx="680210" cy="68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9">
            <a:extLst>
              <a:ext uri="{FF2B5EF4-FFF2-40B4-BE49-F238E27FC236}">
                <a16:creationId xmlns:a16="http://schemas.microsoft.com/office/drawing/2014/main" id="{5D3D0017-E970-9E79-9960-C6E38B5D9070}"/>
              </a:ext>
            </a:extLst>
          </p:cNvPr>
          <p:cNvSpPr>
            <a:spLocks noGrp="1"/>
          </p:cNvSpPr>
          <p:nvPr>
            <p:ph type="body" sz="quarter" idx="34" hasCustomPrompt="1"/>
          </p:nvPr>
        </p:nvSpPr>
        <p:spPr>
          <a:xfrm>
            <a:off x="9666198" y="2308260"/>
            <a:ext cx="784627" cy="891602"/>
          </a:xfrm>
        </p:spPr>
        <p:txBody>
          <a:bodyPr tIns="0" rIns="0">
            <a:noAutofit/>
          </a:bodyPr>
          <a:lstStyle>
            <a:lvl1pPr marL="0" indent="0" algn="r">
              <a:lnSpc>
                <a:spcPct val="75000"/>
              </a:lnSpc>
              <a:spcBef>
                <a:spcPts val="0"/>
              </a:spcBef>
              <a:buNone/>
              <a:defRPr sz="3200" b="1" cap="all" baseline="0">
                <a:ln w="31750">
                  <a:solidFill>
                    <a:schemeClr val="bg1"/>
                  </a:solidFill>
                </a:ln>
                <a:solidFill>
                  <a:schemeClr val="bg1"/>
                </a:solidFill>
              </a:defRPr>
            </a:lvl1pPr>
          </a:lstStyle>
          <a:p>
            <a:pPr lvl="0"/>
            <a:r>
              <a:rPr lang="en-US" dirty="0" err="1"/>
              <a:t>xxxx</a:t>
            </a:r>
            <a:endParaRPr lang="en-US" dirty="0"/>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cap="all" baseline="0">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text</a:t>
            </a:r>
          </a:p>
        </p:txBody>
      </p:sp>
      <p:cxnSp>
        <p:nvCxnSpPr>
          <p:cNvPr id="21" name="Straight Connector 20">
            <a:extLst>
              <a:ext uri="{FF2B5EF4-FFF2-40B4-BE49-F238E27FC236}">
                <a16:creationId xmlns:a16="http://schemas.microsoft.com/office/drawing/2014/main" id="{E7007772-CDC0-1612-CE7D-6E8A3217B1BB}"/>
              </a:ext>
              <a:ext uri="{C183D7F6-B498-43B3-948B-1728B52AA6E4}">
                <adec:decorative xmlns:adec="http://schemas.microsoft.com/office/drawing/2017/decorative" val="1"/>
              </a:ext>
            </a:extLst>
          </p:cNvPr>
          <p:cNvCxnSpPr>
            <a:cxnSpLocks/>
          </p:cNvCxnSpPr>
          <p:nvPr userDrawn="1"/>
        </p:nvCxnSpPr>
        <p:spPr>
          <a:xfrm>
            <a:off x="519891" y="4198988"/>
            <a:ext cx="11018626" cy="0"/>
          </a:xfrm>
          <a:prstGeom prst="line">
            <a:avLst/>
          </a:prstGeom>
          <a:ln w="57150">
            <a:solidFill>
              <a:schemeClr val="accent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5496219"/>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90101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6167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dirty="0"/>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dirty="0"/>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43537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D595-24F0-286F-339A-14C0AA5BFA00}"/>
              </a:ext>
            </a:extLst>
          </p:cNvPr>
          <p:cNvSpPr>
            <a:spLocks noGrp="1"/>
          </p:cNvSpPr>
          <p:nvPr>
            <p:ph type="title"/>
          </p:nvPr>
        </p:nvSpPr>
        <p:spPr>
          <a:xfrm>
            <a:off x="792185" y="692459"/>
            <a:ext cx="6214902" cy="1349405"/>
          </a:xfrm>
          <a:noFill/>
        </p:spPr>
        <p:txBody>
          <a:bodyPr anchor="t"/>
          <a:lstStyle>
            <a:lvl1pPr>
              <a:defRPr cap="all" spc="300" baseline="0">
                <a:solidFill>
                  <a:schemeClr val="bg1"/>
                </a:solidFill>
              </a:defRPr>
            </a:lvl1pPr>
          </a:lstStyle>
          <a:p>
            <a:endParaRPr lang="en-US" dirty="0"/>
          </a:p>
        </p:txBody>
      </p:sp>
      <p:sp>
        <p:nvSpPr>
          <p:cNvPr id="9" name="Content Placeholder 8">
            <a:extLst>
              <a:ext uri="{FF2B5EF4-FFF2-40B4-BE49-F238E27FC236}">
                <a16:creationId xmlns:a16="http://schemas.microsoft.com/office/drawing/2014/main" id="{00BF650D-616E-7B28-7BD4-E9CCB3D064A6}"/>
              </a:ext>
            </a:extLst>
          </p:cNvPr>
          <p:cNvSpPr>
            <a:spLocks noGrp="1"/>
          </p:cNvSpPr>
          <p:nvPr>
            <p:ph sz="quarter" idx="14" hasCustomPrompt="1"/>
          </p:nvPr>
        </p:nvSpPr>
        <p:spPr>
          <a:xfrm>
            <a:off x="792164" y="2148396"/>
            <a:ext cx="5571740" cy="4114648"/>
          </a:xfrm>
          <a:noFill/>
        </p:spPr>
        <p:txBody>
          <a:bodyPr/>
          <a:lstStyle>
            <a:lvl1pPr marL="347472" indent="-347472">
              <a:spcBef>
                <a:spcPts val="600"/>
              </a:spcBef>
              <a:buFont typeface="Arial" panose="020B0604020202020204" pitchFamily="34" charset="0"/>
              <a:buChar char="•"/>
              <a:defRPr sz="2400">
                <a:solidFill>
                  <a:schemeClr val="bg1"/>
                </a:solidFill>
              </a:defRPr>
            </a:lvl1pPr>
            <a:lvl2pPr marL="640080" indent="-347472">
              <a:spcBef>
                <a:spcPts val="600"/>
              </a:spcBef>
              <a:defRPr sz="2400">
                <a:solidFill>
                  <a:schemeClr val="bg1"/>
                </a:solidFill>
              </a:defRPr>
            </a:lvl2pPr>
            <a:lvl3pPr marL="822960" indent="-347472">
              <a:spcBef>
                <a:spcPts val="600"/>
              </a:spcBef>
              <a:defRPr sz="2400">
                <a:solidFill>
                  <a:schemeClr val="bg1"/>
                </a:solidFill>
              </a:defRPr>
            </a:lvl3pPr>
            <a:lvl4pPr indent="-347472">
              <a:spcBef>
                <a:spcPts val="600"/>
              </a:spcBef>
              <a:defRPr sz="2400">
                <a:solidFill>
                  <a:schemeClr val="bg1"/>
                </a:solidFill>
              </a:defRPr>
            </a:lvl4pPr>
            <a:lvl5pPr indent="-347472">
              <a:spcBef>
                <a:spcPts val="600"/>
              </a:spcBef>
              <a:defRPr sz="2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3" name="Footer Placeholder 2">
            <a:extLst>
              <a:ext uri="{FF2B5EF4-FFF2-40B4-BE49-F238E27FC236}">
                <a16:creationId xmlns:a16="http://schemas.microsoft.com/office/drawing/2014/main" id="{C8ACC819-31D3-59B5-CBB7-0D5E93145B0C}"/>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
        <p:nvSpPr>
          <p:cNvPr id="10" name="Cameo Placeholder 9">
            <a:extLst>
              <a:ext uri="{FF2B5EF4-FFF2-40B4-BE49-F238E27FC236}">
                <a16:creationId xmlns:a16="http://schemas.microsoft.com/office/drawing/2014/main" id="{1BDF9848-C3F3-AE9E-B5FD-98313F1A1442}"/>
              </a:ext>
            </a:extLst>
          </p:cNvPr>
          <p:cNvSpPr>
            <a:spLocks noGrp="1"/>
          </p:cNvSpPr>
          <p:nvPr>
            <p:ph type="media" sz="quarter" idx="13">
              <p:extLst>
                <p:ext uri="{56F484CC-4922-43CF-B6FB-B326C6A72FC8}">
                  <p232:phTypeExt xmlns:p232="http://schemas.microsoft.com/office/powerpoint/2023/02/main">
                    <p232:type>
                      <p232:cameo/>
                    </p232:type>
                  </p232:phTypeExt>
                </p:ext>
              </p:extLst>
            </p:ph>
          </p:nvPr>
        </p:nvSpPr>
        <p:spPr>
          <a:xfrm>
            <a:off x="6620259" y="319"/>
            <a:ext cx="5571740" cy="6857681"/>
          </a:xfrm>
          <a:custGeom>
            <a:avLst/>
            <a:gdLst>
              <a:gd name="connsiteX0" fmla="*/ 2058392 w 5571740"/>
              <a:gd name="connsiteY0" fmla="*/ 0 h 6857681"/>
              <a:gd name="connsiteX1" fmla="*/ 5571740 w 5571740"/>
              <a:gd name="connsiteY1" fmla="*/ 0 h 6857681"/>
              <a:gd name="connsiteX2" fmla="*/ 5571740 w 5571740"/>
              <a:gd name="connsiteY2" fmla="*/ 6857681 h 6857681"/>
              <a:gd name="connsiteX3" fmla="*/ 2056307 w 5571740"/>
              <a:gd name="connsiteY3" fmla="*/ 6857681 h 6857681"/>
              <a:gd name="connsiteX4" fmla="*/ 2033806 w 5571740"/>
              <a:gd name="connsiteY4" fmla="*/ 6846157 h 6857681"/>
              <a:gd name="connsiteX5" fmla="*/ 0 w 5571740"/>
              <a:gd name="connsiteY5" fmla="*/ 3429000 h 6857681"/>
              <a:gd name="connsiteX6" fmla="*/ 2033806 w 5571740"/>
              <a:gd name="connsiteY6" fmla="*/ 11843 h 685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1740" h="6857681">
                <a:moveTo>
                  <a:pt x="2058392" y="0"/>
                </a:moveTo>
                <a:lnTo>
                  <a:pt x="5571740" y="0"/>
                </a:lnTo>
                <a:lnTo>
                  <a:pt x="5571740" y="6857681"/>
                </a:lnTo>
                <a:lnTo>
                  <a:pt x="2056307" y="6857681"/>
                </a:lnTo>
                <a:lnTo>
                  <a:pt x="2033806" y="6846157"/>
                </a:lnTo>
                <a:cubicBezTo>
                  <a:pt x="822380" y="6188071"/>
                  <a:pt x="0" y="4904574"/>
                  <a:pt x="0" y="3429000"/>
                </a:cubicBezTo>
                <a:cubicBezTo>
                  <a:pt x="0" y="1953426"/>
                  <a:pt x="822380" y="669930"/>
                  <a:pt x="2033806" y="11843"/>
                </a:cubicBezTo>
                <a:close/>
              </a:path>
            </a:pathLst>
          </a:custGeom>
          <a:solidFill>
            <a:schemeClr val="bg1"/>
          </a:solidFill>
        </p:spPr>
        <p:txBody>
          <a:bodyPr wrap="square" tIns="548640">
            <a:noAutofit/>
          </a:bodyPr>
          <a:lstStyle>
            <a:lvl1pPr algn="ctr">
              <a:defRPr/>
            </a:lvl1pPr>
          </a:lstStyle>
          <a:p>
            <a:r>
              <a:rPr lang="en-US" dirty="0"/>
              <a:t>Click icon to add cameo</a:t>
            </a:r>
          </a:p>
        </p:txBody>
      </p:sp>
    </p:spTree>
    <p:extLst>
      <p:ext uri="{BB962C8B-B14F-4D97-AF65-F5344CB8AC3E}">
        <p14:creationId xmlns:p14="http://schemas.microsoft.com/office/powerpoint/2010/main" val="3375492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dirty="0"/>
              <a:t>Click to edit Master title style</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76289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accent2"/>
        </a:solidFill>
        <a:effectLst/>
      </p:bgPr>
    </p:bg>
    <p:spTree>
      <p:nvGrpSpPr>
        <p:cNvPr id="1" name=""/>
        <p:cNvGrpSpPr/>
        <p:nvPr/>
      </p:nvGrpSpPr>
      <p:grpSpPr>
        <a:xfrm>
          <a:off x="0" y="0"/>
          <a:ext cx="0" cy="0"/>
          <a:chOff x="0" y="0"/>
          <a:chExt cx="0" cy="0"/>
        </a:xfrm>
      </p:grpSpPr>
      <p:sp>
        <p:nvSpPr>
          <p:cNvPr id="8" name="Cameo Placeholder 7">
            <a:extLst>
              <a:ext uri="{FF2B5EF4-FFF2-40B4-BE49-F238E27FC236}">
                <a16:creationId xmlns:a16="http://schemas.microsoft.com/office/drawing/2014/main" id="{0C7292C7-23E7-5EFD-16DF-AC533B8718CA}"/>
              </a:ext>
            </a:extLst>
          </p:cNvPr>
          <p:cNvSpPr>
            <a:spLocks noGrp="1"/>
          </p:cNvSpPr>
          <p:nvPr>
            <p:ph type="media" sz="quarter" idx="12">
              <p:extLst>
                <p:ext uri="{56F484CC-4922-43CF-B6FB-B326C6A72FC8}">
                  <p232:phTypeExt xmlns:p232="http://schemas.microsoft.com/office/powerpoint/2023/02/main">
                    <p232:type>
                      <p232:cameo/>
                    </p232:type>
                  </p232:phTypeExt>
                </p:ext>
              </p:extLst>
            </p:ph>
          </p:nvPr>
        </p:nvSpPr>
        <p:spPr>
          <a:xfrm>
            <a:off x="1" y="318"/>
            <a:ext cx="5571742" cy="6857682"/>
          </a:xfrm>
          <a:custGeom>
            <a:avLst/>
            <a:gdLst>
              <a:gd name="connsiteX0" fmla="*/ 0 w 5571742"/>
              <a:gd name="connsiteY0" fmla="*/ 0 h 6857682"/>
              <a:gd name="connsiteX1" fmla="*/ 3513349 w 5571742"/>
              <a:gd name="connsiteY1" fmla="*/ 0 h 6857682"/>
              <a:gd name="connsiteX2" fmla="*/ 3537936 w 5571742"/>
              <a:gd name="connsiteY2" fmla="*/ 11844 h 6857682"/>
              <a:gd name="connsiteX3" fmla="*/ 5571742 w 5571742"/>
              <a:gd name="connsiteY3" fmla="*/ 3429001 h 6857682"/>
              <a:gd name="connsiteX4" fmla="*/ 3537936 w 5571742"/>
              <a:gd name="connsiteY4" fmla="*/ 6846158 h 6857682"/>
              <a:gd name="connsiteX5" fmla="*/ 3514012 w 5571742"/>
              <a:gd name="connsiteY5" fmla="*/ 6857682 h 6857682"/>
              <a:gd name="connsiteX6" fmla="*/ 0 w 5571742"/>
              <a:gd name="connsiteY6" fmla="*/ 6857682 h 68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1742" h="6857682">
                <a:moveTo>
                  <a:pt x="0" y="0"/>
                </a:moveTo>
                <a:lnTo>
                  <a:pt x="3513349" y="0"/>
                </a:lnTo>
                <a:lnTo>
                  <a:pt x="3537936" y="11844"/>
                </a:lnTo>
                <a:cubicBezTo>
                  <a:pt x="4749362" y="669931"/>
                  <a:pt x="5571742" y="1953427"/>
                  <a:pt x="5571742" y="3429001"/>
                </a:cubicBezTo>
                <a:cubicBezTo>
                  <a:pt x="5571742" y="4904575"/>
                  <a:pt x="4749362" y="6188072"/>
                  <a:pt x="3537936" y="6846158"/>
                </a:cubicBezTo>
                <a:lnTo>
                  <a:pt x="3514012" y="6857682"/>
                </a:lnTo>
                <a:lnTo>
                  <a:pt x="0" y="6857682"/>
                </a:lnTo>
                <a:close/>
              </a:path>
            </a:pathLst>
          </a:custGeom>
          <a:solidFill>
            <a:schemeClr val="bg1"/>
          </a:solidFill>
        </p:spPr>
        <p:txBody>
          <a:bodyPr wrap="square" lIns="274320" tIns="182880">
            <a:noAutofit/>
          </a:bodyPr>
          <a:lstStyle/>
          <a:p>
            <a:r>
              <a:rPr lang="en-US" dirty="0"/>
              <a:t>Click icon to add cameo</a:t>
            </a:r>
          </a:p>
        </p:txBody>
      </p:sp>
      <p:sp>
        <p:nvSpPr>
          <p:cNvPr id="11" name="Title 10">
            <a:extLst>
              <a:ext uri="{FF2B5EF4-FFF2-40B4-BE49-F238E27FC236}">
                <a16:creationId xmlns:a16="http://schemas.microsoft.com/office/drawing/2014/main" id="{FCD2B3BD-E21E-D013-C9BF-7574BC87F60B}"/>
              </a:ext>
            </a:extLst>
          </p:cNvPr>
          <p:cNvSpPr>
            <a:spLocks noGrp="1"/>
          </p:cNvSpPr>
          <p:nvPr>
            <p:ph type="title"/>
          </p:nvPr>
        </p:nvSpPr>
        <p:spPr>
          <a:xfrm>
            <a:off x="5100869" y="0"/>
            <a:ext cx="7091131" cy="6858000"/>
          </a:xfrm>
          <a:custGeom>
            <a:avLst/>
            <a:gdLst>
              <a:gd name="connsiteX0" fmla="*/ 1574443 w 7091131"/>
              <a:gd name="connsiteY0" fmla="*/ 0 h 6858000"/>
              <a:gd name="connsiteX1" fmla="*/ 7091131 w 7091131"/>
              <a:gd name="connsiteY1" fmla="*/ 0 h 6858000"/>
              <a:gd name="connsiteX2" fmla="*/ 7091131 w 7091131"/>
              <a:gd name="connsiteY2" fmla="*/ 6858000 h 6858000"/>
              <a:gd name="connsiteX3" fmla="*/ 1671905 w 7091131"/>
              <a:gd name="connsiteY3" fmla="*/ 6858000 h 6858000"/>
              <a:gd name="connsiteX4" fmla="*/ 1615421 w 7091131"/>
              <a:gd name="connsiteY4" fmla="*/ 6813613 h 6858000"/>
              <a:gd name="connsiteX5" fmla="*/ 7302 w 7091131"/>
              <a:gd name="connsiteY5" fmla="*/ 3644969 h 6858000"/>
              <a:gd name="connsiteX6" fmla="*/ 0 w 7091131"/>
              <a:gd name="connsiteY6" fmla="*/ 3388221 h 6858000"/>
              <a:gd name="connsiteX7" fmla="*/ 0 w 7091131"/>
              <a:gd name="connsiteY7" fmla="*/ 3388142 h 6858000"/>
              <a:gd name="connsiteX8" fmla="*/ 5775 w 7091131"/>
              <a:gd name="connsiteY8" fmla="*/ 3159749 h 6858000"/>
              <a:gd name="connsiteX9" fmla="*/ 1300183 w 7091131"/>
              <a:gd name="connsiteY9"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1131" h="6858000">
                <a:moveTo>
                  <a:pt x="1574443" y="0"/>
                </a:moveTo>
                <a:lnTo>
                  <a:pt x="7091131" y="0"/>
                </a:lnTo>
                <a:lnTo>
                  <a:pt x="7091131" y="6858000"/>
                </a:lnTo>
                <a:lnTo>
                  <a:pt x="1671905" y="6858000"/>
                </a:lnTo>
                <a:lnTo>
                  <a:pt x="1615421" y="6813613"/>
                </a:lnTo>
                <a:cubicBezTo>
                  <a:pt x="690504" y="6050303"/>
                  <a:pt x="80002" y="4919627"/>
                  <a:pt x="7302" y="3644969"/>
                </a:cubicBezTo>
                <a:lnTo>
                  <a:pt x="0" y="3388221"/>
                </a:lnTo>
                <a:lnTo>
                  <a:pt x="0" y="3388142"/>
                </a:lnTo>
                <a:lnTo>
                  <a:pt x="5775" y="3159749"/>
                </a:lnTo>
                <a:cubicBezTo>
                  <a:pt x="63304" y="2024835"/>
                  <a:pt x="547071" y="1002377"/>
                  <a:pt x="1300183" y="249264"/>
                </a:cubicBezTo>
                <a:close/>
              </a:path>
            </a:pathLst>
          </a:custGeom>
          <a:solidFill>
            <a:schemeClr val="accent6">
              <a:alpha val="80000"/>
            </a:schemeClr>
          </a:solidFill>
        </p:spPr>
        <p:txBody>
          <a:bodyPr wrap="square" lIns="1463040" rIns="182880" bIns="1463040" anchor="ctr">
            <a:noAutofit/>
          </a:bodyPr>
          <a:lstStyle>
            <a:lvl1pPr>
              <a:defRPr sz="4000" cap="all" baseline="0">
                <a:solidFill>
                  <a:schemeClr val="bg1"/>
                </a:solidFill>
              </a:defRPr>
            </a:lvl1pPr>
          </a:lstStyle>
          <a:p>
            <a:endParaRPr lang="en-US" dirty="0"/>
          </a:p>
        </p:txBody>
      </p:sp>
      <p:sp>
        <p:nvSpPr>
          <p:cNvPr id="9" name="Text Placeholder 8">
            <a:extLst>
              <a:ext uri="{FF2B5EF4-FFF2-40B4-BE49-F238E27FC236}">
                <a16:creationId xmlns:a16="http://schemas.microsoft.com/office/drawing/2014/main" id="{A06B8B37-A38D-A084-BBF1-CF9A4DF9B0AE}"/>
              </a:ext>
            </a:extLst>
          </p:cNvPr>
          <p:cNvSpPr>
            <a:spLocks noGrp="1"/>
          </p:cNvSpPr>
          <p:nvPr>
            <p:ph type="body" sz="quarter" idx="13" hasCustomPrompt="1"/>
          </p:nvPr>
        </p:nvSpPr>
        <p:spPr>
          <a:xfrm>
            <a:off x="6484938" y="4307101"/>
            <a:ext cx="5334000" cy="2313565"/>
          </a:xfrm>
          <a:noFill/>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3" name="Footer Placeholder 2">
            <a:extLst>
              <a:ext uri="{FF2B5EF4-FFF2-40B4-BE49-F238E27FC236}">
                <a16:creationId xmlns:a16="http://schemas.microsoft.com/office/drawing/2014/main" id="{204C400D-0F31-390E-8447-7923AF51E1C1}"/>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Tree>
    <p:extLst>
      <p:ext uri="{BB962C8B-B14F-4D97-AF65-F5344CB8AC3E}">
        <p14:creationId xmlns:p14="http://schemas.microsoft.com/office/powerpoint/2010/main" val="16613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ameo 1">
    <p:bg>
      <p:bgPr>
        <a:solidFill>
          <a:schemeClr val="accent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84B1C3-63BD-9176-A47A-A4370A2FDE7A}"/>
              </a:ext>
            </a:extLst>
          </p:cNvPr>
          <p:cNvSpPr>
            <a:spLocks noGrp="1"/>
          </p:cNvSpPr>
          <p:nvPr>
            <p:ph type="title" hasCustomPrompt="1"/>
          </p:nvPr>
        </p:nvSpPr>
        <p:spPr>
          <a:xfrm>
            <a:off x="827697" y="173622"/>
            <a:ext cx="6141006" cy="1909823"/>
          </a:xfrm>
          <a:noFill/>
        </p:spPr>
        <p:txBody>
          <a:bodyPr anchor="ctr"/>
          <a:lstStyle>
            <a:lvl1pPr>
              <a:defRPr cap="all"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301EE256-4547-8EAF-CB97-0D868196BCA7}"/>
              </a:ext>
            </a:extLst>
          </p:cNvPr>
          <p:cNvSpPr>
            <a:spLocks noGrp="1"/>
          </p:cNvSpPr>
          <p:nvPr>
            <p:ph sz="quarter" idx="28" hasCustomPrompt="1"/>
          </p:nvPr>
        </p:nvSpPr>
        <p:spPr>
          <a:xfrm>
            <a:off x="826954" y="2169695"/>
            <a:ext cx="6141006" cy="4092209"/>
          </a:xfrm>
          <a:noFill/>
        </p:spPr>
        <p:txBody>
          <a:bodyP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2000">
                <a:solidFill>
                  <a:schemeClr val="bg1"/>
                </a:solidFill>
              </a:defRPr>
            </a:lvl3pPr>
            <a:lvl4pPr>
              <a:spcBef>
                <a:spcPts val="600"/>
              </a:spcBef>
              <a:defRPr sz="2000">
                <a:solidFill>
                  <a:schemeClr val="bg1"/>
                </a:solidFill>
              </a:defRPr>
            </a:lvl4pPr>
            <a:lvl5pPr>
              <a:spcBef>
                <a:spcPts val="600"/>
              </a:spcBef>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9" name="Footer Placeholder 2">
            <a:extLst>
              <a:ext uri="{FF2B5EF4-FFF2-40B4-BE49-F238E27FC236}">
                <a16:creationId xmlns:a16="http://schemas.microsoft.com/office/drawing/2014/main" id="{447784AD-0BEB-AABA-1B34-71F00D94E3F6}"/>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
        <p:nvSpPr>
          <p:cNvPr id="55" name="Cameo Placeholder 54">
            <a:extLst>
              <a:ext uri="{FF2B5EF4-FFF2-40B4-BE49-F238E27FC236}">
                <a16:creationId xmlns:a16="http://schemas.microsoft.com/office/drawing/2014/main" id="{314A40DA-25C6-1BC0-39A6-6BB012B01BB3}"/>
              </a:ext>
            </a:extLst>
          </p:cNvPr>
          <p:cNvSpPr>
            <a:spLocks noGrp="1"/>
          </p:cNvSpPr>
          <p:nvPr>
            <p:ph type="media" sz="quarter" idx="27">
              <p:extLst>
                <p:ext uri="{56F484CC-4922-43CF-B6FB-B326C6A72FC8}">
                  <p232:phTypeExt xmlns:p232="http://schemas.microsoft.com/office/powerpoint/2023/02/main">
                    <p232:type>
                      <p232:cameo/>
                    </p232:type>
                  </p232:phTypeExt>
                </p:ext>
              </p:extLst>
            </p:ph>
          </p:nvPr>
        </p:nvSpPr>
        <p:spPr>
          <a:xfrm>
            <a:off x="7534655" y="457200"/>
            <a:ext cx="4657344" cy="5943600"/>
          </a:xfrm>
          <a:custGeom>
            <a:avLst/>
            <a:gdLst>
              <a:gd name="connsiteX0" fmla="*/ 2971800 w 4657344"/>
              <a:gd name="connsiteY0" fmla="*/ 0 h 5943600"/>
              <a:gd name="connsiteX1" fmla="*/ 4633364 w 4657344"/>
              <a:gd name="connsiteY1" fmla="*/ 507537 h 5943600"/>
              <a:gd name="connsiteX2" fmla="*/ 4657344 w 4657344"/>
              <a:gd name="connsiteY2" fmla="*/ 525470 h 5943600"/>
              <a:gd name="connsiteX3" fmla="*/ 4657344 w 4657344"/>
              <a:gd name="connsiteY3" fmla="*/ 2971800 h 5943600"/>
              <a:gd name="connsiteX4" fmla="*/ 4657344 w 4657344"/>
              <a:gd name="connsiteY4" fmla="*/ 5418130 h 5943600"/>
              <a:gd name="connsiteX5" fmla="*/ 4633364 w 4657344"/>
              <a:gd name="connsiteY5" fmla="*/ 5436064 h 5943600"/>
              <a:gd name="connsiteX6" fmla="*/ 2971800 w 4657344"/>
              <a:gd name="connsiteY6" fmla="*/ 5943600 h 5943600"/>
              <a:gd name="connsiteX7" fmla="*/ 0 w 4657344"/>
              <a:gd name="connsiteY7" fmla="*/ 2971800 h 5943600"/>
              <a:gd name="connsiteX8" fmla="*/ 2 w 4657344"/>
              <a:gd name="connsiteY8" fmla="*/ 2971800 h 5943600"/>
              <a:gd name="connsiteX9" fmla="*/ 2 w 4657344"/>
              <a:gd name="connsiteY9" fmla="*/ 2971760 h 5943600"/>
              <a:gd name="connsiteX10" fmla="*/ 15344 w 4657344"/>
              <a:gd name="connsiteY10" fmla="*/ 2667951 h 5943600"/>
              <a:gd name="connsiteX11" fmla="*/ 2971800 w 4657344"/>
              <a:gd name="connsiteY11"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7344" h="5943600">
                <a:moveTo>
                  <a:pt x="2971800" y="0"/>
                </a:moveTo>
                <a:cubicBezTo>
                  <a:pt x="3587280" y="0"/>
                  <a:pt x="4159060" y="187105"/>
                  <a:pt x="4633364" y="507537"/>
                </a:cubicBezTo>
                <a:lnTo>
                  <a:pt x="4657344" y="525470"/>
                </a:lnTo>
                <a:lnTo>
                  <a:pt x="4657344" y="2971800"/>
                </a:lnTo>
                <a:lnTo>
                  <a:pt x="4657344" y="5418130"/>
                </a:lnTo>
                <a:lnTo>
                  <a:pt x="4633364" y="5436064"/>
                </a:lnTo>
                <a:cubicBezTo>
                  <a:pt x="4159060" y="5756496"/>
                  <a:pt x="3587280" y="5943600"/>
                  <a:pt x="2971800" y="5943600"/>
                </a:cubicBezTo>
                <a:cubicBezTo>
                  <a:pt x="1330520" y="5943600"/>
                  <a:pt x="0" y="4613080"/>
                  <a:pt x="0" y="2971800"/>
                </a:cubicBezTo>
                <a:lnTo>
                  <a:pt x="2" y="2971800"/>
                </a:lnTo>
                <a:lnTo>
                  <a:pt x="2" y="2971760"/>
                </a:lnTo>
                <a:lnTo>
                  <a:pt x="15344" y="2667951"/>
                </a:lnTo>
                <a:cubicBezTo>
                  <a:pt x="167528" y="1169402"/>
                  <a:pt x="1433100" y="0"/>
                  <a:pt x="2971800" y="0"/>
                </a:cubicBezTo>
                <a:close/>
              </a:path>
            </a:pathLst>
          </a:custGeom>
          <a:solidFill>
            <a:schemeClr val="bg1"/>
          </a:solidFill>
        </p:spPr>
        <p:txBody>
          <a:bodyPr wrap="square" lIns="1005840" tIns="914400" rIns="457200">
            <a:noAutofit/>
          </a:bodyPr>
          <a:lstStyle>
            <a:lvl1pPr algn="r">
              <a:defRPr/>
            </a:lvl1pPr>
          </a:lstStyle>
          <a:p>
            <a:r>
              <a:rPr lang="en-US" dirty="0"/>
              <a:t>Click icon to add cameo</a:t>
            </a:r>
          </a:p>
        </p:txBody>
      </p:sp>
    </p:spTree>
    <p:extLst>
      <p:ext uri="{BB962C8B-B14F-4D97-AF65-F5344CB8AC3E}">
        <p14:creationId xmlns:p14="http://schemas.microsoft.com/office/powerpoint/2010/main" val="360898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Cameo and Pictur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6E9750B-5EA0-DF38-2E66-E35748CD096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880" r="47744"/>
          <a:stretch>
            <a:fillRect/>
          </a:stretch>
        </p:blipFill>
        <p:spPr>
          <a:xfrm rot="18898235" flipH="1" flipV="1">
            <a:off x="2670514" y="2408740"/>
            <a:ext cx="6430173" cy="6568425"/>
          </a:xfrm>
          <a:custGeom>
            <a:avLst/>
            <a:gdLst>
              <a:gd name="connsiteX0" fmla="*/ 0 w 6430173"/>
              <a:gd name="connsiteY0" fmla="*/ 6568423 h 6568425"/>
              <a:gd name="connsiteX1" fmla="*/ 1 w 6430173"/>
              <a:gd name="connsiteY1" fmla="*/ 1560730 h 6568425"/>
              <a:gd name="connsiteX2" fmla="*/ 1581025 w 6430173"/>
              <a:gd name="connsiteY2" fmla="*/ 0 h 6568425"/>
              <a:gd name="connsiteX3" fmla="*/ 6430173 w 6430173"/>
              <a:gd name="connsiteY3" fmla="*/ 4854130 h 6568425"/>
              <a:gd name="connsiteX4" fmla="*/ 4693586 w 6430173"/>
              <a:gd name="connsiteY4" fmla="*/ 6568425 h 65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173" h="6568425">
                <a:moveTo>
                  <a:pt x="0" y="6568423"/>
                </a:moveTo>
                <a:lnTo>
                  <a:pt x="1" y="1560730"/>
                </a:lnTo>
                <a:lnTo>
                  <a:pt x="1581025" y="0"/>
                </a:lnTo>
                <a:lnTo>
                  <a:pt x="6430173" y="4854130"/>
                </a:lnTo>
                <a:lnTo>
                  <a:pt x="4693586" y="6568425"/>
                </a:lnTo>
                <a:close/>
              </a:path>
            </a:pathLst>
          </a:custGeom>
        </p:spPr>
      </p:pic>
      <p:sp>
        <p:nvSpPr>
          <p:cNvPr id="15" name="Cameo Placeholder 14">
            <a:extLst>
              <a:ext uri="{FF2B5EF4-FFF2-40B4-BE49-F238E27FC236}">
                <a16:creationId xmlns:a16="http://schemas.microsoft.com/office/drawing/2014/main" id="{52205B20-D339-DA27-B302-787FF0FA6EAA}"/>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0" y="0"/>
            <a:ext cx="5571742" cy="3429000"/>
          </a:xfrm>
          <a:custGeom>
            <a:avLst/>
            <a:gdLst>
              <a:gd name="connsiteX0" fmla="*/ 0 w 5571742"/>
              <a:gd name="connsiteY0" fmla="*/ 0 h 3429000"/>
              <a:gd name="connsiteX1" fmla="*/ 3513349 w 5571742"/>
              <a:gd name="connsiteY1" fmla="*/ 0 h 3429000"/>
              <a:gd name="connsiteX2" fmla="*/ 3537936 w 5571742"/>
              <a:gd name="connsiteY2" fmla="*/ 11844 h 3429000"/>
              <a:gd name="connsiteX3" fmla="*/ 557174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3513349" y="0"/>
                </a:lnTo>
                <a:lnTo>
                  <a:pt x="3537936" y="11844"/>
                </a:lnTo>
                <a:cubicBezTo>
                  <a:pt x="4749362" y="669932"/>
                  <a:pt x="5571742" y="1953428"/>
                  <a:pt x="5571742" y="3429000"/>
                </a:cubicBezTo>
                <a:lnTo>
                  <a:pt x="0" y="3429000"/>
                </a:lnTo>
                <a:close/>
              </a:path>
            </a:pathLst>
          </a:custGeom>
          <a:solidFill>
            <a:schemeClr val="bg1"/>
          </a:solidFill>
        </p:spPr>
        <p:txBody>
          <a:bodyPr wrap="square">
            <a:noAutofit/>
          </a:bodyPr>
          <a:lstStyle/>
          <a:p>
            <a:r>
              <a:rPr lang="en-US" dirty="0"/>
              <a:t>Click icon to add cameo</a:t>
            </a:r>
          </a:p>
        </p:txBody>
      </p:sp>
      <p:sp>
        <p:nvSpPr>
          <p:cNvPr id="22" name="Picture Placeholder 21">
            <a:extLst>
              <a:ext uri="{FF2B5EF4-FFF2-40B4-BE49-F238E27FC236}">
                <a16:creationId xmlns:a16="http://schemas.microsoft.com/office/drawing/2014/main" id="{05CC29A8-AC4B-ED86-4824-12D5F57485E8}"/>
              </a:ext>
            </a:extLst>
          </p:cNvPr>
          <p:cNvSpPr>
            <a:spLocks noGrp="1"/>
          </p:cNvSpPr>
          <p:nvPr>
            <p:ph type="pic" sz="quarter" idx="17"/>
          </p:nvPr>
        </p:nvSpPr>
        <p:spPr>
          <a:xfrm>
            <a:off x="0" y="3429001"/>
            <a:ext cx="5571742" cy="3429000"/>
          </a:xfrm>
          <a:custGeom>
            <a:avLst/>
            <a:gdLst>
              <a:gd name="connsiteX0" fmla="*/ 0 w 5571742"/>
              <a:gd name="connsiteY0" fmla="*/ 0 h 3429000"/>
              <a:gd name="connsiteX1" fmla="*/ 5571742 w 5571742"/>
              <a:gd name="connsiteY1" fmla="*/ 0 h 3429000"/>
              <a:gd name="connsiteX2" fmla="*/ 3537936 w 5571742"/>
              <a:gd name="connsiteY2" fmla="*/ 3417156 h 3429000"/>
              <a:gd name="connsiteX3" fmla="*/ 3513352 w 5571742"/>
              <a:gd name="connsiteY3" fmla="*/ 3429000 h 3429000"/>
              <a:gd name="connsiteX4" fmla="*/ 0 w 5571742"/>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742" h="3429000">
                <a:moveTo>
                  <a:pt x="0" y="0"/>
                </a:moveTo>
                <a:lnTo>
                  <a:pt x="5571742" y="0"/>
                </a:lnTo>
                <a:cubicBezTo>
                  <a:pt x="5571742" y="1475574"/>
                  <a:pt x="4749362" y="2759072"/>
                  <a:pt x="3537936" y="3417156"/>
                </a:cubicBezTo>
                <a:lnTo>
                  <a:pt x="3513352" y="3429000"/>
                </a:lnTo>
                <a:lnTo>
                  <a:pt x="0" y="3429000"/>
                </a:lnTo>
                <a:close/>
              </a:path>
            </a:pathLst>
          </a:custGeom>
          <a:solidFill>
            <a:schemeClr val="bg2"/>
          </a:solidFill>
        </p:spPr>
        <p:txBody>
          <a:bodyPr wrap="square">
            <a:noAutofit/>
          </a:bodyPr>
          <a:lstStyle>
            <a:lvl1pPr>
              <a:defRPr/>
            </a:lvl1pPr>
          </a:lstStyle>
          <a:p>
            <a:r>
              <a:rPr lang="en-US" dirty="0"/>
              <a:t>Click icon to add picture</a:t>
            </a:r>
          </a:p>
        </p:txBody>
      </p:sp>
      <p:sp>
        <p:nvSpPr>
          <p:cNvPr id="12" name="Title 11">
            <a:extLst>
              <a:ext uri="{FF2B5EF4-FFF2-40B4-BE49-F238E27FC236}">
                <a16:creationId xmlns:a16="http://schemas.microsoft.com/office/drawing/2014/main" id="{C77D0798-3154-460D-52BA-F231F11B3C40}"/>
              </a:ext>
            </a:extLst>
          </p:cNvPr>
          <p:cNvSpPr>
            <a:spLocks noGrp="1"/>
          </p:cNvSpPr>
          <p:nvPr>
            <p:ph type="title" hasCustomPrompt="1"/>
          </p:nvPr>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2">
              <a:alpha val="80000"/>
            </a:schemeClr>
          </a:solidFill>
        </p:spPr>
        <p:txBody>
          <a:bodyPr wrap="square" lIns="1463040" rIns="457200" bIns="1463040" anchor="ctr">
            <a:noAutofit/>
          </a:bodyPr>
          <a:lstStyle>
            <a:lvl1pPr>
              <a:defRPr sz="4000" cap="all" baseline="0">
                <a:solidFill>
                  <a:schemeClr val="bg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6" name="Footer Placeholder 2">
            <a:extLst>
              <a:ext uri="{FF2B5EF4-FFF2-40B4-BE49-F238E27FC236}">
                <a16:creationId xmlns:a16="http://schemas.microsoft.com/office/drawing/2014/main" id="{3F3C4263-C7F9-34EC-280D-CC25930C99FA}"/>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
        <p:nvSpPr>
          <p:cNvPr id="14" name="Text Placeholder 13">
            <a:extLst>
              <a:ext uri="{FF2B5EF4-FFF2-40B4-BE49-F238E27FC236}">
                <a16:creationId xmlns:a16="http://schemas.microsoft.com/office/drawing/2014/main" id="{99234C2D-4D0B-099F-8059-89C17271E62A}"/>
              </a:ext>
            </a:extLst>
          </p:cNvPr>
          <p:cNvSpPr>
            <a:spLocks noGrp="1"/>
          </p:cNvSpPr>
          <p:nvPr>
            <p:ph type="body" sz="quarter" idx="18" hasCustomPrompt="1"/>
          </p:nvPr>
        </p:nvSpPr>
        <p:spPr>
          <a:xfrm>
            <a:off x="6538913" y="4307100"/>
            <a:ext cx="4722812" cy="2313567"/>
          </a:xfrm>
          <a:noFill/>
        </p:spPr>
        <p:txBody>
          <a:bodyPr lIns="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6684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s 1">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6E40E34-BFFD-627F-F02B-AEE83684838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15" t="9668" r="26266" b="76080"/>
          <a:stretch/>
        </p:blipFill>
        <p:spPr>
          <a:xfrm flipV="1">
            <a:off x="4482353" y="-1"/>
            <a:ext cx="7709647" cy="1586784"/>
          </a:xfrm>
          <a:custGeom>
            <a:avLst/>
            <a:gdLst>
              <a:gd name="connsiteX0" fmla="*/ 0 w 5396081"/>
              <a:gd name="connsiteY0" fmla="*/ 0 h 3663449"/>
              <a:gd name="connsiteX1" fmla="*/ 0 w 5396081"/>
              <a:gd name="connsiteY1" fmla="*/ 3663449 h 3663449"/>
              <a:gd name="connsiteX2" fmla="*/ 5396081 w 5396081"/>
              <a:gd name="connsiteY2" fmla="*/ 3663449 h 3663449"/>
              <a:gd name="connsiteX3" fmla="*/ 5396081 w 5396081"/>
              <a:gd name="connsiteY3" fmla="*/ 0 h 3663449"/>
            </a:gdLst>
            <a:ahLst/>
            <a:cxnLst>
              <a:cxn ang="0">
                <a:pos x="connsiteX0" y="connsiteY0"/>
              </a:cxn>
              <a:cxn ang="0">
                <a:pos x="connsiteX1" y="connsiteY1"/>
              </a:cxn>
              <a:cxn ang="0">
                <a:pos x="connsiteX2" y="connsiteY2"/>
              </a:cxn>
              <a:cxn ang="0">
                <a:pos x="connsiteX3" y="connsiteY3"/>
              </a:cxn>
            </a:cxnLst>
            <a:rect l="l" t="t" r="r" b="b"/>
            <a:pathLst>
              <a:path w="5396081" h="3663449">
                <a:moveTo>
                  <a:pt x="0" y="0"/>
                </a:moveTo>
                <a:lnTo>
                  <a:pt x="0" y="3663449"/>
                </a:lnTo>
                <a:lnTo>
                  <a:pt x="5396081" y="3663449"/>
                </a:lnTo>
                <a:lnTo>
                  <a:pt x="5396081" y="0"/>
                </a:lnTo>
                <a:close/>
              </a:path>
            </a:pathLst>
          </a:custGeom>
        </p:spPr>
      </p:pic>
      <p:sp>
        <p:nvSpPr>
          <p:cNvPr id="11" name="Title 10">
            <a:extLst>
              <a:ext uri="{FF2B5EF4-FFF2-40B4-BE49-F238E27FC236}">
                <a16:creationId xmlns:a16="http://schemas.microsoft.com/office/drawing/2014/main" id="{FDF05ADB-99C3-0056-768A-7EEF4A913D60}"/>
              </a:ext>
            </a:extLst>
          </p:cNvPr>
          <p:cNvSpPr>
            <a:spLocks noGrp="1"/>
          </p:cNvSpPr>
          <p:nvPr>
            <p:ph type="title" hasCustomPrompt="1"/>
          </p:nvPr>
        </p:nvSpPr>
        <p:spPr>
          <a:xfrm>
            <a:off x="827698" y="375312"/>
            <a:ext cx="5060194" cy="1586784"/>
          </a:xfrm>
          <a:noFill/>
        </p:spPr>
        <p:txBody>
          <a:bodyPr anchor="ctr"/>
          <a:lstStyle>
            <a:lvl1pPr>
              <a:lnSpc>
                <a:spcPct val="90000"/>
              </a:lnSpc>
              <a:defRPr cap="all" baseline="0">
                <a:solidFill>
                  <a:schemeClr val="bg1"/>
                </a:solidFill>
              </a:defRPr>
            </a:lvl1pPr>
          </a:lstStyle>
          <a:p>
            <a:r>
              <a:rPr lang="en-US" dirty="0"/>
              <a:t>Click to add title</a:t>
            </a:r>
          </a:p>
        </p:txBody>
      </p:sp>
      <p:sp>
        <p:nvSpPr>
          <p:cNvPr id="17" name="Cameo Placeholder 14">
            <a:extLst>
              <a:ext uri="{FF2B5EF4-FFF2-40B4-BE49-F238E27FC236}">
                <a16:creationId xmlns:a16="http://schemas.microsoft.com/office/drawing/2014/main" id="{F6E64319-DF06-A45C-0A7B-D40DF03A2B4F}"/>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257425"/>
            <a:ext cx="2729213" cy="3868738"/>
          </a:xfrm>
          <a:prstGeom prst="rect">
            <a:avLst/>
          </a:prstGeom>
          <a:solidFill>
            <a:schemeClr val="bg1"/>
          </a:solidFill>
        </p:spPr>
        <p:txBody>
          <a:bodyPr wrap="square">
            <a:noAutofit/>
          </a:bodyPr>
          <a:lstStyle>
            <a:lvl1pPr>
              <a:defRPr>
                <a:solidFill>
                  <a:schemeClr val="tx1"/>
                </a:solidFill>
              </a:defRPr>
            </a:lvl1pPr>
          </a:lstStyle>
          <a:p>
            <a:r>
              <a:rPr lang="en-US" dirty="0"/>
              <a:t>Click icon to add cameo</a:t>
            </a:r>
          </a:p>
        </p:txBody>
      </p:sp>
      <p:sp>
        <p:nvSpPr>
          <p:cNvPr id="13" name="Content Placeholder 12">
            <a:extLst>
              <a:ext uri="{FF2B5EF4-FFF2-40B4-BE49-F238E27FC236}">
                <a16:creationId xmlns:a16="http://schemas.microsoft.com/office/drawing/2014/main" id="{7F5607FA-026C-9330-F736-354757C14E7F}"/>
              </a:ext>
            </a:extLst>
          </p:cNvPr>
          <p:cNvSpPr>
            <a:spLocks noGrp="1"/>
          </p:cNvSpPr>
          <p:nvPr>
            <p:ph sz="quarter" idx="11" hasCustomPrompt="1"/>
          </p:nvPr>
        </p:nvSpPr>
        <p:spPr>
          <a:xfrm>
            <a:off x="3114675" y="2170113"/>
            <a:ext cx="2773363" cy="3956050"/>
          </a:xfrm>
          <a:noFill/>
        </p:spPr>
        <p:txBody>
          <a:bodyP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2000">
                <a:solidFill>
                  <a:schemeClr val="bg1"/>
                </a:solidFill>
              </a:defRPr>
            </a:lvl3pPr>
            <a:lvl4pPr>
              <a:spcBef>
                <a:spcPts val="600"/>
              </a:spcBef>
              <a:defRPr sz="2000">
                <a:solidFill>
                  <a:schemeClr val="bg1"/>
                </a:solidFill>
              </a:defRPr>
            </a:lvl4pPr>
            <a:lvl5pPr>
              <a:spcBef>
                <a:spcPts val="600"/>
              </a:spcBef>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D910324C-27E6-41B6-3E08-81570F0FEC87}"/>
              </a:ext>
            </a:extLst>
          </p:cNvPr>
          <p:cNvSpPr>
            <a:spLocks noGrp="1"/>
          </p:cNvSpPr>
          <p:nvPr>
            <p:ph type="body" sz="quarter" idx="13" hasCustomPrompt="1"/>
          </p:nvPr>
        </p:nvSpPr>
        <p:spPr>
          <a:xfrm>
            <a:off x="6186488" y="2170113"/>
            <a:ext cx="5178425" cy="596900"/>
          </a:xfrm>
          <a:noFill/>
        </p:spPr>
        <p:txBody>
          <a:bodyPr lIns="0"/>
          <a:lstStyle>
            <a:lvl1pPr>
              <a:defRPr sz="2000" b="1" cap="all" baseline="0">
                <a:solidFill>
                  <a:schemeClr val="bg1"/>
                </a:solidFill>
              </a:defRPr>
            </a:lvl1pPr>
            <a:lvl2pPr>
              <a:defRPr sz="1800" b="1" cap="all" baseline="0">
                <a:solidFill>
                  <a:schemeClr val="bg1"/>
                </a:solidFill>
              </a:defRPr>
            </a:lvl2pPr>
            <a:lvl3pPr>
              <a:defRPr sz="1800" b="1" cap="all" baseline="0">
                <a:solidFill>
                  <a:schemeClr val="bg1"/>
                </a:solidFill>
              </a:defRPr>
            </a:lvl3pPr>
            <a:lvl4pPr>
              <a:defRPr sz="1800" b="1" cap="all" baseline="0">
                <a:solidFill>
                  <a:schemeClr val="bg1"/>
                </a:solidFill>
              </a:defRPr>
            </a:lvl4pPr>
            <a:lvl5pPr>
              <a:defRPr sz="1800" b="1" cap="all" baseline="0">
                <a:solidFill>
                  <a:schemeClr val="bg1"/>
                </a:solidFill>
              </a:defRPr>
            </a:lvl5pPr>
          </a:lstStyle>
          <a:p>
            <a:pPr lvl="0"/>
            <a:r>
              <a:rPr lang="en-US" dirty="0"/>
              <a:t>Click to add text</a:t>
            </a:r>
          </a:p>
        </p:txBody>
      </p:sp>
      <p:sp>
        <p:nvSpPr>
          <p:cNvPr id="14" name="Content Placeholder 12">
            <a:extLst>
              <a:ext uri="{FF2B5EF4-FFF2-40B4-BE49-F238E27FC236}">
                <a16:creationId xmlns:a16="http://schemas.microsoft.com/office/drawing/2014/main" id="{5B8C950A-0CF6-B41F-DEEE-ED3DDA369686}"/>
              </a:ext>
            </a:extLst>
          </p:cNvPr>
          <p:cNvSpPr>
            <a:spLocks noGrp="1"/>
          </p:cNvSpPr>
          <p:nvPr>
            <p:ph sz="quarter" idx="12" hasCustomPrompt="1"/>
          </p:nvPr>
        </p:nvSpPr>
        <p:spPr>
          <a:xfrm>
            <a:off x="6186877" y="2869788"/>
            <a:ext cx="5177425" cy="3165252"/>
          </a:xfrm>
          <a:noFill/>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3">
            <a:extLst>
              <a:ext uri="{FF2B5EF4-FFF2-40B4-BE49-F238E27FC236}">
                <a16:creationId xmlns:a16="http://schemas.microsoft.com/office/drawing/2014/main" id="{37C2A448-0976-D5DA-F7EC-C2EB51692861}"/>
              </a:ext>
            </a:extLst>
          </p:cNvPr>
          <p:cNvSpPr>
            <a:spLocks noGrp="1"/>
          </p:cNvSpPr>
          <p:nvPr>
            <p:ph type="sldNum" sz="quarter" idx="16"/>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8" name="Footer Placeholder 2">
            <a:extLst>
              <a:ext uri="{FF2B5EF4-FFF2-40B4-BE49-F238E27FC236}">
                <a16:creationId xmlns:a16="http://schemas.microsoft.com/office/drawing/2014/main" id="{3EFD053F-805F-6ECD-C939-AA67435D59D8}"/>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Tree>
    <p:extLst>
      <p:ext uri="{BB962C8B-B14F-4D97-AF65-F5344CB8AC3E}">
        <p14:creationId xmlns:p14="http://schemas.microsoft.com/office/powerpoint/2010/main" val="402133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Cameo and Picture ">
    <p:bg>
      <p:bgPr>
        <a:solidFill>
          <a:schemeClr val="accent6"/>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54F442D-8A4C-49A6-8A4B-69B7BD28876C}"/>
              </a:ext>
              <a:ext uri="{C183D7F6-B498-43B3-948B-1728B52AA6E4}">
                <adec:decorative xmlns:adec="http://schemas.microsoft.com/office/drawing/2017/decorative" val="1"/>
              </a:ext>
            </a:extLst>
          </p:cNvPr>
          <p:cNvSpPr>
            <a:spLocks noChangeAspect="1"/>
          </p:cNvSpPr>
          <p:nvPr userDrawn="1"/>
        </p:nvSpPr>
        <p:spPr>
          <a:xfrm flipH="1">
            <a:off x="6604813" y="0"/>
            <a:ext cx="5587187" cy="6858001"/>
          </a:xfrm>
          <a:custGeom>
            <a:avLst/>
            <a:gdLst>
              <a:gd name="connsiteX0" fmla="*/ 0 w 5587187"/>
              <a:gd name="connsiteY0" fmla="*/ 0 h 6858001"/>
              <a:gd name="connsiteX1" fmla="*/ 3536634 w 5587187"/>
              <a:gd name="connsiteY1" fmla="*/ 0 h 6858001"/>
              <a:gd name="connsiteX2" fmla="*/ 3553381 w 5587187"/>
              <a:gd name="connsiteY2" fmla="*/ 8577 h 6858001"/>
              <a:gd name="connsiteX3" fmla="*/ 5587187 w 5587187"/>
              <a:gd name="connsiteY3" fmla="*/ 3425734 h 6858001"/>
              <a:gd name="connsiteX4" fmla="*/ 3553381 w 5587187"/>
              <a:gd name="connsiteY4" fmla="*/ 6842891 h 6858001"/>
              <a:gd name="connsiteX5" fmla="*/ 3523878 w 5587187"/>
              <a:gd name="connsiteY5" fmla="*/ 6858001 h 6858001"/>
              <a:gd name="connsiteX6" fmla="*/ 0 w 558718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7187" h="6858001">
                <a:moveTo>
                  <a:pt x="0" y="0"/>
                </a:moveTo>
                <a:lnTo>
                  <a:pt x="3536634" y="0"/>
                </a:lnTo>
                <a:lnTo>
                  <a:pt x="3553381" y="8577"/>
                </a:lnTo>
                <a:cubicBezTo>
                  <a:pt x="4764807" y="666664"/>
                  <a:pt x="5587187" y="1950160"/>
                  <a:pt x="5587187" y="3425734"/>
                </a:cubicBezTo>
                <a:cubicBezTo>
                  <a:pt x="5587187" y="4901308"/>
                  <a:pt x="4764807" y="6184805"/>
                  <a:pt x="3553381" y="6842891"/>
                </a:cubicBezTo>
                <a:lnTo>
                  <a:pt x="3523878" y="6858001"/>
                </a:lnTo>
                <a:lnTo>
                  <a:pt x="0" y="685800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Graphic 8">
            <a:extLst>
              <a:ext uri="{FF2B5EF4-FFF2-40B4-BE49-F238E27FC236}">
                <a16:creationId xmlns:a16="http://schemas.microsoft.com/office/drawing/2014/main" id="{4FF31976-4011-BA7C-9505-C3BB4CBF01C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584" r="12981"/>
          <a:stretch/>
        </p:blipFill>
        <p:spPr>
          <a:xfrm>
            <a:off x="6096000" y="0"/>
            <a:ext cx="1880844" cy="836145"/>
          </a:xfrm>
          <a:custGeom>
            <a:avLst/>
            <a:gdLst>
              <a:gd name="connsiteX0" fmla="*/ 0 w 2161410"/>
              <a:gd name="connsiteY0" fmla="*/ 0 h 1510519"/>
              <a:gd name="connsiteX1" fmla="*/ 2161410 w 2161410"/>
              <a:gd name="connsiteY1" fmla="*/ 0 h 1510519"/>
              <a:gd name="connsiteX2" fmla="*/ 2161410 w 2161410"/>
              <a:gd name="connsiteY2" fmla="*/ 1510519 h 1510519"/>
              <a:gd name="connsiteX3" fmla="*/ 0 w 2161410"/>
              <a:gd name="connsiteY3" fmla="*/ 1510519 h 1510519"/>
            </a:gdLst>
            <a:ahLst/>
            <a:cxnLst>
              <a:cxn ang="0">
                <a:pos x="connsiteX0" y="connsiteY0"/>
              </a:cxn>
              <a:cxn ang="0">
                <a:pos x="connsiteX1" y="connsiteY1"/>
              </a:cxn>
              <a:cxn ang="0">
                <a:pos x="connsiteX2" y="connsiteY2"/>
              </a:cxn>
              <a:cxn ang="0">
                <a:pos x="connsiteX3" y="connsiteY3"/>
              </a:cxn>
            </a:cxnLst>
            <a:rect l="l" t="t" r="r" b="b"/>
            <a:pathLst>
              <a:path w="2161410" h="1510519">
                <a:moveTo>
                  <a:pt x="0" y="0"/>
                </a:moveTo>
                <a:lnTo>
                  <a:pt x="2161410" y="0"/>
                </a:lnTo>
                <a:lnTo>
                  <a:pt x="2161410" y="1510519"/>
                </a:lnTo>
                <a:lnTo>
                  <a:pt x="0" y="1510519"/>
                </a:lnTo>
                <a:close/>
              </a:path>
            </a:pathLst>
          </a:custGeom>
        </p:spPr>
      </p:pic>
      <p:sp>
        <p:nvSpPr>
          <p:cNvPr id="10" name="Title 9">
            <a:extLst>
              <a:ext uri="{FF2B5EF4-FFF2-40B4-BE49-F238E27FC236}">
                <a16:creationId xmlns:a16="http://schemas.microsoft.com/office/drawing/2014/main" id="{D076E6B3-CEEB-55EF-69C8-E7484713E36B}"/>
              </a:ext>
            </a:extLst>
          </p:cNvPr>
          <p:cNvSpPr>
            <a:spLocks noGrp="1"/>
          </p:cNvSpPr>
          <p:nvPr>
            <p:ph type="title" hasCustomPrompt="1"/>
          </p:nvPr>
        </p:nvSpPr>
        <p:spPr>
          <a:xfrm>
            <a:off x="848968" y="257846"/>
            <a:ext cx="5038923" cy="1793183"/>
          </a:xfrm>
          <a:noFill/>
        </p:spPr>
        <p:txBody>
          <a:bodyPr anchor="ctr"/>
          <a:lstStyle>
            <a:lvl1pPr algn="l">
              <a:lnSpc>
                <a:spcPct val="90000"/>
              </a:lnSpc>
              <a:defRPr cap="all" baseline="0">
                <a:solidFill>
                  <a:schemeClr val="bg1"/>
                </a:solidFill>
              </a:defRPr>
            </a:lvl1pPr>
          </a:lstStyle>
          <a:p>
            <a:r>
              <a:rPr lang="en-US" dirty="0"/>
              <a:t>Click to add title</a:t>
            </a:r>
          </a:p>
        </p:txBody>
      </p:sp>
      <p:sp>
        <p:nvSpPr>
          <p:cNvPr id="11" name="Content Placeholder 7">
            <a:extLst>
              <a:ext uri="{FF2B5EF4-FFF2-40B4-BE49-F238E27FC236}">
                <a16:creationId xmlns:a16="http://schemas.microsoft.com/office/drawing/2014/main" id="{6AF95A1B-2818-9A0F-FBB9-9A8529DFAD2E}"/>
              </a:ext>
            </a:extLst>
          </p:cNvPr>
          <p:cNvSpPr>
            <a:spLocks noGrp="1"/>
          </p:cNvSpPr>
          <p:nvPr>
            <p:ph sz="quarter" idx="28" hasCustomPrompt="1"/>
          </p:nvPr>
        </p:nvSpPr>
        <p:spPr>
          <a:xfrm>
            <a:off x="826954" y="2169695"/>
            <a:ext cx="5060937" cy="4092209"/>
          </a:xfrm>
          <a:noFill/>
        </p:spPr>
        <p:txBody>
          <a:bodyP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2000">
                <a:solidFill>
                  <a:schemeClr val="bg1"/>
                </a:solidFill>
              </a:defRPr>
            </a:lvl3pPr>
            <a:lvl4pPr>
              <a:spcBef>
                <a:spcPts val="600"/>
              </a:spcBef>
              <a:defRPr sz="2000">
                <a:solidFill>
                  <a:schemeClr val="bg1"/>
                </a:solidFill>
              </a:defRPr>
            </a:lvl4pPr>
            <a:lvl5pPr>
              <a:spcBef>
                <a:spcPts val="600"/>
              </a:spcBef>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2" name="Footer Placeholder 2">
            <a:extLst>
              <a:ext uri="{FF2B5EF4-FFF2-40B4-BE49-F238E27FC236}">
                <a16:creationId xmlns:a16="http://schemas.microsoft.com/office/drawing/2014/main" id="{01477768-46D7-9D86-41DB-A29B107D1137}"/>
              </a:ext>
            </a:extLst>
          </p:cNvPr>
          <p:cNvSpPr>
            <a:spLocks noGrp="1"/>
          </p:cNvSpPr>
          <p:nvPr>
            <p:ph type="ftr" sz="quarter" idx="10"/>
          </p:nvPr>
        </p:nvSpPr>
        <p:spPr>
          <a:xfrm>
            <a:off x="931843" y="6363813"/>
            <a:ext cx="4956048" cy="256854"/>
          </a:xfrm>
        </p:spPr>
        <p:txBody>
          <a:bodyPr anchor="t"/>
          <a:lstStyle>
            <a:lvl1pPr>
              <a:defRPr cap="all" baseline="0">
                <a:solidFill>
                  <a:schemeClr val="bg1"/>
                </a:solidFill>
              </a:defRPr>
            </a:lvl1pPr>
          </a:lstStyle>
          <a:p>
            <a:pPr algn="l"/>
            <a:r>
              <a:rPr lang="en-US" dirty="0"/>
              <a:t>Presentation Title</a:t>
            </a:r>
          </a:p>
        </p:txBody>
      </p:sp>
      <p:sp>
        <p:nvSpPr>
          <p:cNvPr id="6" name="Freeform 5">
            <a:extLst>
              <a:ext uri="{FF2B5EF4-FFF2-40B4-BE49-F238E27FC236}">
                <a16:creationId xmlns:a16="http://schemas.microsoft.com/office/drawing/2014/main" id="{C298BB5D-3386-1FE4-FC61-37735B75FD3C}"/>
              </a:ext>
            </a:extLst>
          </p:cNvPr>
          <p:cNvSpPr>
            <a:spLocks noGrp="1"/>
          </p:cNvSpPr>
          <p:nvPr>
            <p:ph type="media" sz="quarter" idx="29">
              <p:extLst>
                <p:ext uri="{56F484CC-4922-43CF-B6FB-B326C6A72FC8}">
                  <p232:phTypeExt xmlns:p232="http://schemas.microsoft.com/office/powerpoint/2023/02/main">
                    <p232:type>
                      <p232:cameo/>
                    </p232:type>
                  </p232:phTypeExt>
                </p:ext>
              </p:extLst>
            </p:ph>
          </p:nvPr>
        </p:nvSpPr>
        <p:spPr>
          <a:xfrm>
            <a:off x="7534657" y="457200"/>
            <a:ext cx="4657344" cy="2971800"/>
          </a:xfrm>
          <a:custGeom>
            <a:avLst/>
            <a:gdLst>
              <a:gd name="connsiteX0" fmla="*/ 2971799 w 4657344"/>
              <a:gd name="connsiteY0" fmla="*/ 0 h 2971800"/>
              <a:gd name="connsiteX1" fmla="*/ 4633361 w 4657344"/>
              <a:gd name="connsiteY1" fmla="*/ 507537 h 2971800"/>
              <a:gd name="connsiteX2" fmla="*/ 4657344 w 4657344"/>
              <a:gd name="connsiteY2" fmla="*/ 525471 h 2971800"/>
              <a:gd name="connsiteX3" fmla="*/ 4657344 w 4657344"/>
              <a:gd name="connsiteY3" fmla="*/ 2971800 h 2971800"/>
              <a:gd name="connsiteX4" fmla="*/ 0 w 4657344"/>
              <a:gd name="connsiteY4" fmla="*/ 2971800 h 2971800"/>
              <a:gd name="connsiteX5" fmla="*/ 0 w 4657344"/>
              <a:gd name="connsiteY5" fmla="*/ 2971781 h 2971800"/>
              <a:gd name="connsiteX6" fmla="*/ 15342 w 4657344"/>
              <a:gd name="connsiteY6" fmla="*/ 2667951 h 2971800"/>
              <a:gd name="connsiteX7" fmla="*/ 2971799 w 4657344"/>
              <a:gd name="connsiteY7"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7344" h="2971800">
                <a:moveTo>
                  <a:pt x="2971799" y="0"/>
                </a:moveTo>
                <a:cubicBezTo>
                  <a:pt x="3587279" y="0"/>
                  <a:pt x="4159058" y="187105"/>
                  <a:pt x="4633361" y="507537"/>
                </a:cubicBezTo>
                <a:lnTo>
                  <a:pt x="4657344" y="525471"/>
                </a:lnTo>
                <a:lnTo>
                  <a:pt x="4657344" y="2971800"/>
                </a:lnTo>
                <a:lnTo>
                  <a:pt x="0" y="2971800"/>
                </a:lnTo>
                <a:lnTo>
                  <a:pt x="0" y="2971781"/>
                </a:lnTo>
                <a:lnTo>
                  <a:pt x="15342" y="2667951"/>
                </a:lnTo>
                <a:cubicBezTo>
                  <a:pt x="167528" y="1169402"/>
                  <a:pt x="1433099" y="0"/>
                  <a:pt x="2971799" y="0"/>
                </a:cubicBezTo>
                <a:close/>
              </a:path>
            </a:pathLst>
          </a:custGeom>
          <a:solidFill>
            <a:schemeClr val="bg1"/>
          </a:solidFill>
        </p:spPr>
        <p:txBody>
          <a:bodyPr wrap="square" tIns="822960" rIns="457200">
            <a:noAutofit/>
          </a:bodyPr>
          <a:lstStyle>
            <a:lvl1pPr algn="r">
              <a:defRPr/>
            </a:lvl1pPr>
          </a:lstStyle>
          <a:p>
            <a:r>
              <a:rPr lang="en-US" dirty="0"/>
              <a:t>Click icon to add cameo</a:t>
            </a:r>
          </a:p>
        </p:txBody>
      </p:sp>
      <p:sp>
        <p:nvSpPr>
          <p:cNvPr id="7" name="Freeform 6">
            <a:extLst>
              <a:ext uri="{FF2B5EF4-FFF2-40B4-BE49-F238E27FC236}">
                <a16:creationId xmlns:a16="http://schemas.microsoft.com/office/drawing/2014/main" id="{9FA2EAB2-04E5-AF0F-4715-394D3F5180CA}"/>
              </a:ext>
            </a:extLst>
          </p:cNvPr>
          <p:cNvSpPr>
            <a:spLocks noGrp="1"/>
          </p:cNvSpPr>
          <p:nvPr>
            <p:ph type="pic" sz="quarter" idx="32"/>
          </p:nvPr>
        </p:nvSpPr>
        <p:spPr>
          <a:xfrm>
            <a:off x="7534656" y="3429002"/>
            <a:ext cx="4657345" cy="2971799"/>
          </a:xfrm>
          <a:custGeom>
            <a:avLst/>
            <a:gdLst>
              <a:gd name="connsiteX0" fmla="*/ 0 w 4657345"/>
              <a:gd name="connsiteY0" fmla="*/ 0 h 2971799"/>
              <a:gd name="connsiteX1" fmla="*/ 4657345 w 4657345"/>
              <a:gd name="connsiteY1" fmla="*/ 0 h 2971799"/>
              <a:gd name="connsiteX2" fmla="*/ 4657345 w 4657345"/>
              <a:gd name="connsiteY2" fmla="*/ 2446328 h 2971799"/>
              <a:gd name="connsiteX3" fmla="*/ 4633362 w 4657345"/>
              <a:gd name="connsiteY3" fmla="*/ 2464263 h 2971799"/>
              <a:gd name="connsiteX4" fmla="*/ 2971800 w 4657345"/>
              <a:gd name="connsiteY4" fmla="*/ 2971799 h 2971799"/>
              <a:gd name="connsiteX5" fmla="*/ 15343 w 4657345"/>
              <a:gd name="connsiteY5" fmla="*/ 303849 h 29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345" h="2971799">
                <a:moveTo>
                  <a:pt x="0" y="0"/>
                </a:moveTo>
                <a:lnTo>
                  <a:pt x="4657345" y="0"/>
                </a:lnTo>
                <a:lnTo>
                  <a:pt x="4657345" y="2446328"/>
                </a:lnTo>
                <a:lnTo>
                  <a:pt x="4633362" y="2464263"/>
                </a:lnTo>
                <a:cubicBezTo>
                  <a:pt x="4159059" y="2784695"/>
                  <a:pt x="3587280" y="2971799"/>
                  <a:pt x="2971800" y="2971799"/>
                </a:cubicBezTo>
                <a:cubicBezTo>
                  <a:pt x="1433100" y="2971799"/>
                  <a:pt x="167529" y="1802397"/>
                  <a:pt x="15343" y="303849"/>
                </a:cubicBezTo>
                <a:close/>
              </a:path>
            </a:pathLst>
          </a:custGeom>
          <a:solidFill>
            <a:schemeClr val="bg1"/>
          </a:solidFill>
        </p:spPr>
        <p:txBody>
          <a:bodyPr wrap="square" rIns="457200">
            <a:noAutofit/>
          </a:bodyPr>
          <a:lstStyle>
            <a:lvl1pPr algn="r">
              <a:defRPr/>
            </a:lvl1pPr>
          </a:lstStyle>
          <a:p>
            <a:r>
              <a:rPr lang="en-US" dirty="0"/>
              <a:t>Click icon to add picture</a:t>
            </a:r>
          </a:p>
        </p:txBody>
      </p:sp>
    </p:spTree>
    <p:extLst>
      <p:ext uri="{BB962C8B-B14F-4D97-AF65-F5344CB8AC3E}">
        <p14:creationId xmlns:p14="http://schemas.microsoft.com/office/powerpoint/2010/main" val="332570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2">
    <p:bg>
      <p:bgPr>
        <a:solidFill>
          <a:schemeClr val="tx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3E9B496-2C13-340E-B6D8-5389265239EF}"/>
              </a:ext>
            </a:extLst>
          </p:cNvPr>
          <p:cNvSpPr>
            <a:spLocks noGrp="1"/>
          </p:cNvSpPr>
          <p:nvPr>
            <p:ph type="title" hasCustomPrompt="1"/>
          </p:nvPr>
        </p:nvSpPr>
        <p:spPr>
          <a:xfrm>
            <a:off x="827695" y="302671"/>
            <a:ext cx="4975317" cy="1718866"/>
          </a:xfrm>
          <a:noFill/>
        </p:spPr>
        <p:txBody>
          <a:bodyPr anchor="ctr"/>
          <a:lstStyle>
            <a:lvl1pPr>
              <a:lnSpc>
                <a:spcPct val="90000"/>
              </a:lnSpc>
              <a:defRPr cap="all" baseline="0">
                <a:solidFill>
                  <a:schemeClr val="bg1"/>
                </a:solidFill>
              </a:defRPr>
            </a:lvl1pPr>
          </a:lstStyle>
          <a:p>
            <a:r>
              <a:rPr lang="en-US" dirty="0"/>
              <a:t>Click to add title</a:t>
            </a:r>
          </a:p>
        </p:txBody>
      </p:sp>
      <p:sp>
        <p:nvSpPr>
          <p:cNvPr id="10" name="Cameo Placeholder 14">
            <a:extLst>
              <a:ext uri="{FF2B5EF4-FFF2-40B4-BE49-F238E27FC236}">
                <a16:creationId xmlns:a16="http://schemas.microsoft.com/office/drawing/2014/main" id="{6AE15E32-8FE1-44F5-5007-F4F6F7092FAE}"/>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257425"/>
            <a:ext cx="2729213" cy="3868738"/>
          </a:xfrm>
          <a:prstGeom prst="rect">
            <a:avLst/>
          </a:prstGeom>
          <a:solidFill>
            <a:schemeClr val="bg1"/>
          </a:solidFill>
        </p:spPr>
        <p:txBody>
          <a:bodyPr wrap="square">
            <a:noAutofit/>
          </a:bodyPr>
          <a:lstStyle>
            <a:lvl1pPr>
              <a:defRPr>
                <a:solidFill>
                  <a:schemeClr val="tx1"/>
                </a:solidFill>
              </a:defRPr>
            </a:lvl1pPr>
          </a:lstStyle>
          <a:p>
            <a:r>
              <a:rPr lang="en-US" dirty="0"/>
              <a:t>Click icon to add cameo</a:t>
            </a:r>
          </a:p>
        </p:txBody>
      </p:sp>
      <p:pic>
        <p:nvPicPr>
          <p:cNvPr id="5" name="Graphic 4">
            <a:extLst>
              <a:ext uri="{FF2B5EF4-FFF2-40B4-BE49-F238E27FC236}">
                <a16:creationId xmlns:a16="http://schemas.microsoft.com/office/drawing/2014/main" id="{2BBC966E-86EE-5A51-853F-04DA175DA22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584" r="12981"/>
          <a:stretch/>
        </p:blipFill>
        <p:spPr>
          <a:xfrm rot="5400000">
            <a:off x="10833506" y="522349"/>
            <a:ext cx="1880844" cy="836145"/>
          </a:xfrm>
          <a:custGeom>
            <a:avLst/>
            <a:gdLst>
              <a:gd name="connsiteX0" fmla="*/ 0 w 2161410"/>
              <a:gd name="connsiteY0" fmla="*/ 0 h 1510519"/>
              <a:gd name="connsiteX1" fmla="*/ 2161410 w 2161410"/>
              <a:gd name="connsiteY1" fmla="*/ 0 h 1510519"/>
              <a:gd name="connsiteX2" fmla="*/ 2161410 w 2161410"/>
              <a:gd name="connsiteY2" fmla="*/ 1510519 h 1510519"/>
              <a:gd name="connsiteX3" fmla="*/ 0 w 2161410"/>
              <a:gd name="connsiteY3" fmla="*/ 1510519 h 1510519"/>
            </a:gdLst>
            <a:ahLst/>
            <a:cxnLst>
              <a:cxn ang="0">
                <a:pos x="connsiteX0" y="connsiteY0"/>
              </a:cxn>
              <a:cxn ang="0">
                <a:pos x="connsiteX1" y="connsiteY1"/>
              </a:cxn>
              <a:cxn ang="0">
                <a:pos x="connsiteX2" y="connsiteY2"/>
              </a:cxn>
              <a:cxn ang="0">
                <a:pos x="connsiteX3" y="connsiteY3"/>
              </a:cxn>
            </a:cxnLst>
            <a:rect l="l" t="t" r="r" b="b"/>
            <a:pathLst>
              <a:path w="2161410" h="1510519">
                <a:moveTo>
                  <a:pt x="0" y="0"/>
                </a:moveTo>
                <a:lnTo>
                  <a:pt x="2161410" y="0"/>
                </a:lnTo>
                <a:lnTo>
                  <a:pt x="2161410" y="1510519"/>
                </a:lnTo>
                <a:lnTo>
                  <a:pt x="0" y="1510519"/>
                </a:lnTo>
                <a:close/>
              </a:path>
            </a:pathLst>
          </a:custGeom>
        </p:spPr>
      </p:pic>
      <p:pic>
        <p:nvPicPr>
          <p:cNvPr id="9" name="Graphic 8">
            <a:extLst>
              <a:ext uri="{FF2B5EF4-FFF2-40B4-BE49-F238E27FC236}">
                <a16:creationId xmlns:a16="http://schemas.microsoft.com/office/drawing/2014/main" id="{D08B7364-AD62-0C6F-524B-877C2BA1502E}"/>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6866" t="19120" r="10737" b="18721"/>
          <a:stretch/>
        </p:blipFill>
        <p:spPr>
          <a:xfrm rot="5400000" flipV="1">
            <a:off x="7139476" y="-2696065"/>
            <a:ext cx="1528767" cy="6920893"/>
          </a:xfrm>
          <a:custGeom>
            <a:avLst/>
            <a:gdLst>
              <a:gd name="connsiteX0" fmla="*/ 0 w 5396081"/>
              <a:gd name="connsiteY0" fmla="*/ 0 h 3663449"/>
              <a:gd name="connsiteX1" fmla="*/ 0 w 5396081"/>
              <a:gd name="connsiteY1" fmla="*/ 3663449 h 3663449"/>
              <a:gd name="connsiteX2" fmla="*/ 5396081 w 5396081"/>
              <a:gd name="connsiteY2" fmla="*/ 3663449 h 3663449"/>
              <a:gd name="connsiteX3" fmla="*/ 5396081 w 5396081"/>
              <a:gd name="connsiteY3" fmla="*/ 0 h 3663449"/>
            </a:gdLst>
            <a:ahLst/>
            <a:cxnLst>
              <a:cxn ang="0">
                <a:pos x="connsiteX0" y="connsiteY0"/>
              </a:cxn>
              <a:cxn ang="0">
                <a:pos x="connsiteX1" y="connsiteY1"/>
              </a:cxn>
              <a:cxn ang="0">
                <a:pos x="connsiteX2" y="connsiteY2"/>
              </a:cxn>
              <a:cxn ang="0">
                <a:pos x="connsiteX3" y="connsiteY3"/>
              </a:cxn>
            </a:cxnLst>
            <a:rect l="l" t="t" r="r" b="b"/>
            <a:pathLst>
              <a:path w="5396081" h="3663449">
                <a:moveTo>
                  <a:pt x="0" y="0"/>
                </a:moveTo>
                <a:lnTo>
                  <a:pt x="0" y="3663449"/>
                </a:lnTo>
                <a:lnTo>
                  <a:pt x="5396081" y="3663449"/>
                </a:lnTo>
                <a:lnTo>
                  <a:pt x="5396081" y="0"/>
                </a:lnTo>
                <a:close/>
              </a:path>
            </a:pathLst>
          </a:custGeom>
        </p:spPr>
      </p:pic>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
        <p:nvSpPr>
          <p:cNvPr id="11" name="Content Placeholder 12">
            <a:extLst>
              <a:ext uri="{FF2B5EF4-FFF2-40B4-BE49-F238E27FC236}">
                <a16:creationId xmlns:a16="http://schemas.microsoft.com/office/drawing/2014/main" id="{63DCC57B-5BD0-2180-B17E-073B93EE1E5E}"/>
              </a:ext>
            </a:extLst>
          </p:cNvPr>
          <p:cNvSpPr>
            <a:spLocks noGrp="1"/>
          </p:cNvSpPr>
          <p:nvPr>
            <p:ph sz="quarter" idx="16" hasCustomPrompt="1"/>
          </p:nvPr>
        </p:nvSpPr>
        <p:spPr>
          <a:xfrm>
            <a:off x="3114676" y="2149475"/>
            <a:ext cx="2688336" cy="4450554"/>
          </a:xfrm>
          <a:noFill/>
        </p:spPr>
        <p:txBody>
          <a:bodyP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2000">
                <a:solidFill>
                  <a:schemeClr val="bg1"/>
                </a:solidFill>
              </a:defRPr>
            </a:lvl3pPr>
            <a:lvl4pPr>
              <a:spcBef>
                <a:spcPts val="600"/>
              </a:spcBef>
              <a:defRPr sz="2000">
                <a:solidFill>
                  <a:schemeClr val="bg1"/>
                </a:solidFill>
              </a:defRPr>
            </a:lvl4pPr>
            <a:lvl5pPr>
              <a:spcBef>
                <a:spcPts val="600"/>
              </a:spcBef>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2">
            <a:extLst>
              <a:ext uri="{FF2B5EF4-FFF2-40B4-BE49-F238E27FC236}">
                <a16:creationId xmlns:a16="http://schemas.microsoft.com/office/drawing/2014/main" id="{67C99D95-9F4C-147C-B1AF-9F9151F4F887}"/>
              </a:ext>
            </a:extLst>
          </p:cNvPr>
          <p:cNvSpPr>
            <a:spLocks noGrp="1"/>
          </p:cNvSpPr>
          <p:nvPr>
            <p:ph sz="quarter" idx="12" hasCustomPrompt="1"/>
          </p:nvPr>
        </p:nvSpPr>
        <p:spPr>
          <a:xfrm>
            <a:off x="6186877" y="2149475"/>
            <a:ext cx="5177425" cy="4471192"/>
          </a:xfrm>
          <a:noFill/>
        </p:spPr>
        <p:txBody>
          <a:bodyP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2000">
                <a:solidFill>
                  <a:schemeClr val="bg1"/>
                </a:solidFill>
              </a:defRPr>
            </a:lvl3pPr>
            <a:lvl4pPr>
              <a:spcBef>
                <a:spcPts val="600"/>
              </a:spcBef>
              <a:defRPr sz="2000">
                <a:solidFill>
                  <a:schemeClr val="bg1"/>
                </a:solidFill>
              </a:defRPr>
            </a:lvl4pPr>
            <a:lvl5pPr>
              <a:spcBef>
                <a:spcPts val="600"/>
              </a:spcBef>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244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meo Content and Table">
    <p:bg>
      <p:bgPr>
        <a:solidFill>
          <a:schemeClr val="accent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178BBA4-4CB3-3115-2CD1-AD98F0EE399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584" r="12981"/>
          <a:stretch/>
        </p:blipFill>
        <p:spPr>
          <a:xfrm>
            <a:off x="5155575" y="-13679"/>
            <a:ext cx="1880844" cy="836145"/>
          </a:xfrm>
          <a:custGeom>
            <a:avLst/>
            <a:gdLst>
              <a:gd name="connsiteX0" fmla="*/ 0 w 2161410"/>
              <a:gd name="connsiteY0" fmla="*/ 0 h 1510519"/>
              <a:gd name="connsiteX1" fmla="*/ 2161410 w 2161410"/>
              <a:gd name="connsiteY1" fmla="*/ 0 h 1510519"/>
              <a:gd name="connsiteX2" fmla="*/ 2161410 w 2161410"/>
              <a:gd name="connsiteY2" fmla="*/ 1510519 h 1510519"/>
              <a:gd name="connsiteX3" fmla="*/ 0 w 2161410"/>
              <a:gd name="connsiteY3" fmla="*/ 1510519 h 1510519"/>
            </a:gdLst>
            <a:ahLst/>
            <a:cxnLst>
              <a:cxn ang="0">
                <a:pos x="connsiteX0" y="connsiteY0"/>
              </a:cxn>
              <a:cxn ang="0">
                <a:pos x="connsiteX1" y="connsiteY1"/>
              </a:cxn>
              <a:cxn ang="0">
                <a:pos x="connsiteX2" y="connsiteY2"/>
              </a:cxn>
              <a:cxn ang="0">
                <a:pos x="connsiteX3" y="connsiteY3"/>
              </a:cxn>
            </a:cxnLst>
            <a:rect l="l" t="t" r="r" b="b"/>
            <a:pathLst>
              <a:path w="2161410" h="1510519">
                <a:moveTo>
                  <a:pt x="0" y="0"/>
                </a:moveTo>
                <a:lnTo>
                  <a:pt x="2161410" y="0"/>
                </a:lnTo>
                <a:lnTo>
                  <a:pt x="2161410" y="1510519"/>
                </a:lnTo>
                <a:lnTo>
                  <a:pt x="0" y="1510519"/>
                </a:lnTo>
                <a:close/>
              </a:path>
            </a:pathLst>
          </a:custGeom>
        </p:spPr>
      </p:pic>
      <p:sp>
        <p:nvSpPr>
          <p:cNvPr id="3" name="Freeform 10">
            <a:extLst>
              <a:ext uri="{FF2B5EF4-FFF2-40B4-BE49-F238E27FC236}">
                <a16:creationId xmlns:a16="http://schemas.microsoft.com/office/drawing/2014/main" id="{5702AFD9-C980-A660-8C60-67C8042F6B73}"/>
              </a:ext>
              <a:ext uri="{C183D7F6-B498-43B3-948B-1728B52AA6E4}">
                <adec:decorative xmlns:adec="http://schemas.microsoft.com/office/drawing/2017/decorative" val="1"/>
              </a:ext>
            </a:extLst>
          </p:cNvPr>
          <p:cNvSpPr/>
          <p:nvPr userDrawn="1"/>
        </p:nvSpPr>
        <p:spPr>
          <a:xfrm rot="10800000" flipH="1">
            <a:off x="8709350" y="0"/>
            <a:ext cx="3482649" cy="586242"/>
          </a:xfrm>
          <a:custGeom>
            <a:avLst/>
            <a:gdLst>
              <a:gd name="connsiteX0" fmla="*/ 1678096 w 3482649"/>
              <a:gd name="connsiteY0" fmla="*/ 586242 h 586242"/>
              <a:gd name="connsiteX1" fmla="*/ 1969165 w 3482649"/>
              <a:gd name="connsiteY1" fmla="*/ 586242 h 586242"/>
              <a:gd name="connsiteX2" fmla="*/ 1961257 w 3482649"/>
              <a:gd name="connsiteY2" fmla="*/ 582822 h 586242"/>
              <a:gd name="connsiteX3" fmla="*/ 1864985 w 3482649"/>
              <a:gd name="connsiteY3" fmla="*/ 563341 h 586242"/>
              <a:gd name="connsiteX4" fmla="*/ 1704056 w 3482649"/>
              <a:gd name="connsiteY4" fmla="*/ 579150 h 586242"/>
              <a:gd name="connsiteX5" fmla="*/ 454715 w 3482649"/>
              <a:gd name="connsiteY5" fmla="*/ 586242 h 586242"/>
              <a:gd name="connsiteX6" fmla="*/ 526879 w 3482649"/>
              <a:gd name="connsiteY6" fmla="*/ 586242 h 586242"/>
              <a:gd name="connsiteX7" fmla="*/ 564912 w 3482649"/>
              <a:gd name="connsiteY7" fmla="*/ 558550 h 586242"/>
              <a:gd name="connsiteX8" fmla="*/ 1120048 w 3482649"/>
              <a:gd name="connsiteY8" fmla="*/ 581141 h 586242"/>
              <a:gd name="connsiteX9" fmla="*/ 1142328 w 3482649"/>
              <a:gd name="connsiteY9" fmla="*/ 586242 h 586242"/>
              <a:gd name="connsiteX10" fmla="*/ 1353883 w 3482649"/>
              <a:gd name="connsiteY10" fmla="*/ 586242 h 586242"/>
              <a:gd name="connsiteX11" fmla="*/ 1445595 w 3482649"/>
              <a:gd name="connsiteY11" fmla="*/ 564503 h 586242"/>
              <a:gd name="connsiteX12" fmla="*/ 1552153 w 3482649"/>
              <a:gd name="connsiteY12" fmla="*/ 530642 h 586242"/>
              <a:gd name="connsiteX13" fmla="*/ 1868483 w 3482649"/>
              <a:gd name="connsiteY13" fmla="*/ 466166 h 586242"/>
              <a:gd name="connsiteX14" fmla="*/ 2049269 w 3482649"/>
              <a:gd name="connsiteY14" fmla="*/ 531100 h 586242"/>
              <a:gd name="connsiteX15" fmla="*/ 2108857 w 3482649"/>
              <a:gd name="connsiteY15" fmla="*/ 586242 h 586242"/>
              <a:gd name="connsiteX16" fmla="*/ 2168837 w 3482649"/>
              <a:gd name="connsiteY16" fmla="*/ 586242 h 586242"/>
              <a:gd name="connsiteX17" fmla="*/ 2146195 w 3482649"/>
              <a:gd name="connsiteY17" fmla="*/ 558847 h 586242"/>
              <a:gd name="connsiteX18" fmla="*/ 2076606 w 3482649"/>
              <a:gd name="connsiteY18" fmla="*/ 496057 h 586242"/>
              <a:gd name="connsiteX19" fmla="*/ 1875341 w 3482649"/>
              <a:gd name="connsiteY19" fmla="*/ 423142 h 586242"/>
              <a:gd name="connsiteX20" fmla="*/ 1538245 w 3482649"/>
              <a:gd name="connsiteY20" fmla="*/ 489328 h 586242"/>
              <a:gd name="connsiteX21" fmla="*/ 1134097 w 3482649"/>
              <a:gd name="connsiteY21" fmla="*/ 539650 h 586242"/>
              <a:gd name="connsiteX22" fmla="*/ 472832 w 3482649"/>
              <a:gd name="connsiteY22" fmla="*/ 569541 h 586242"/>
              <a:gd name="connsiteX23" fmla="*/ 275974 w 3482649"/>
              <a:gd name="connsiteY23" fmla="*/ 586242 h 586242"/>
              <a:gd name="connsiteX24" fmla="*/ 333041 w 3482649"/>
              <a:gd name="connsiteY24" fmla="*/ 586242 h 586242"/>
              <a:gd name="connsiteX25" fmla="*/ 346107 w 3482649"/>
              <a:gd name="connsiteY25" fmla="*/ 568701 h 586242"/>
              <a:gd name="connsiteX26" fmla="*/ 1092217 w 3482649"/>
              <a:gd name="connsiteY26" fmla="*/ 448518 h 586242"/>
              <a:gd name="connsiteX27" fmla="*/ 1545886 w 3482649"/>
              <a:gd name="connsiteY27" fmla="*/ 395663 h 586242"/>
              <a:gd name="connsiteX28" fmla="*/ 1878497 w 3482649"/>
              <a:gd name="connsiteY28" fmla="*/ 328638 h 586242"/>
              <a:gd name="connsiteX29" fmla="*/ 2068800 w 3482649"/>
              <a:gd name="connsiteY29" fmla="*/ 397472 h 586242"/>
              <a:gd name="connsiteX30" fmla="*/ 2196330 w 3482649"/>
              <a:gd name="connsiteY30" fmla="*/ 529922 h 586242"/>
              <a:gd name="connsiteX31" fmla="*/ 2243844 w 3482649"/>
              <a:gd name="connsiteY31" fmla="*/ 586242 h 586242"/>
              <a:gd name="connsiteX32" fmla="*/ 2303642 w 3482649"/>
              <a:gd name="connsiteY32" fmla="*/ 586242 h 586242"/>
              <a:gd name="connsiteX33" fmla="*/ 2232903 w 3482649"/>
              <a:gd name="connsiteY33" fmla="*/ 502884 h 586242"/>
              <a:gd name="connsiteX34" fmla="*/ 2097548 w 3482649"/>
              <a:gd name="connsiteY34" fmla="*/ 359362 h 586242"/>
              <a:gd name="connsiteX35" fmla="*/ 1886236 w 3482649"/>
              <a:gd name="connsiteY35" fmla="*/ 282046 h 586242"/>
              <a:gd name="connsiteX36" fmla="*/ 1532800 w 3482649"/>
              <a:gd name="connsiteY36" fmla="*/ 351067 h 586242"/>
              <a:gd name="connsiteX37" fmla="*/ 1107459 w 3482649"/>
              <a:gd name="connsiteY37" fmla="*/ 403548 h 586242"/>
              <a:gd name="connsiteX38" fmla="*/ 315140 w 3482649"/>
              <a:gd name="connsiteY38" fmla="*/ 534070 h 586242"/>
              <a:gd name="connsiteX39" fmla="*/ 133669 w 3482649"/>
              <a:gd name="connsiteY39" fmla="*/ 586242 h 586242"/>
              <a:gd name="connsiteX40" fmla="*/ 186271 w 3482649"/>
              <a:gd name="connsiteY40" fmla="*/ 586242 h 586242"/>
              <a:gd name="connsiteX41" fmla="*/ 239684 w 3482649"/>
              <a:gd name="connsiteY41" fmla="*/ 496220 h 586242"/>
              <a:gd name="connsiteX42" fmla="*/ 1067603 w 3482649"/>
              <a:gd name="connsiteY42" fmla="*/ 311016 h 586242"/>
              <a:gd name="connsiteX43" fmla="*/ 1542819 w 3482649"/>
              <a:gd name="connsiteY43" fmla="*/ 256752 h 586242"/>
              <a:gd name="connsiteX44" fmla="*/ 1892227 w 3482649"/>
              <a:gd name="connsiteY44" fmla="*/ 186439 h 586242"/>
              <a:gd name="connsiteX45" fmla="*/ 2091696 w 3482649"/>
              <a:gd name="connsiteY45" fmla="*/ 259293 h 586242"/>
              <a:gd name="connsiteX46" fmla="*/ 2223222 w 3482649"/>
              <a:gd name="connsiteY46" fmla="*/ 400893 h 586242"/>
              <a:gd name="connsiteX47" fmla="*/ 2425083 w 3482649"/>
              <a:gd name="connsiteY47" fmla="*/ 583588 h 586242"/>
              <a:gd name="connsiteX48" fmla="*/ 2436016 w 3482649"/>
              <a:gd name="connsiteY48" fmla="*/ 586242 h 586242"/>
              <a:gd name="connsiteX49" fmla="*/ 2677035 w 3482649"/>
              <a:gd name="connsiteY49" fmla="*/ 586242 h 586242"/>
              <a:gd name="connsiteX50" fmla="*/ 2755151 w 3482649"/>
              <a:gd name="connsiteY50" fmla="*/ 566620 h 586242"/>
              <a:gd name="connsiteX51" fmla="*/ 2967820 w 3482649"/>
              <a:gd name="connsiteY51" fmla="*/ 529029 h 586242"/>
              <a:gd name="connsiteX52" fmla="*/ 3172000 w 3482649"/>
              <a:gd name="connsiteY52" fmla="*/ 569242 h 586242"/>
              <a:gd name="connsiteX53" fmla="*/ 3203939 w 3482649"/>
              <a:gd name="connsiteY53" fmla="*/ 586242 h 586242"/>
              <a:gd name="connsiteX54" fmla="*/ 3297554 w 3482649"/>
              <a:gd name="connsiteY54" fmla="*/ 586242 h 586242"/>
              <a:gd name="connsiteX55" fmla="*/ 3296915 w 3482649"/>
              <a:gd name="connsiteY55" fmla="*/ 585663 h 586242"/>
              <a:gd name="connsiteX56" fmla="*/ 2965644 w 3482649"/>
              <a:gd name="connsiteY56" fmla="*/ 481034 h 586242"/>
              <a:gd name="connsiteX57" fmla="*/ 2742688 w 3482649"/>
              <a:gd name="connsiteY57" fmla="*/ 519327 h 586242"/>
              <a:gd name="connsiteX58" fmla="*/ 2444613 w 3482649"/>
              <a:gd name="connsiteY58" fmla="*/ 538465 h 586242"/>
              <a:gd name="connsiteX59" fmla="*/ 2262174 w 3482649"/>
              <a:gd name="connsiteY59" fmla="*/ 370792 h 586242"/>
              <a:gd name="connsiteX60" fmla="*/ 2120878 w 3482649"/>
              <a:gd name="connsiteY60" fmla="*/ 220065 h 586242"/>
              <a:gd name="connsiteX61" fmla="*/ 1899846 w 3482649"/>
              <a:gd name="connsiteY61" fmla="*/ 138813 h 586242"/>
              <a:gd name="connsiteX62" fmla="*/ 1529716 w 3482649"/>
              <a:gd name="connsiteY62" fmla="*/ 211164 h 586242"/>
              <a:gd name="connsiteX63" fmla="*/ 1083050 w 3482649"/>
              <a:gd name="connsiteY63" fmla="*/ 265458 h 586242"/>
              <a:gd name="connsiteX64" fmla="*/ 202535 w 3482649"/>
              <a:gd name="connsiteY64" fmla="*/ 468670 h 586242"/>
              <a:gd name="connsiteX65" fmla="*/ 0 w 3482649"/>
              <a:gd name="connsiteY65" fmla="*/ 586242 h 586242"/>
              <a:gd name="connsiteX66" fmla="*/ 52182 w 3482649"/>
              <a:gd name="connsiteY66" fmla="*/ 586242 h 586242"/>
              <a:gd name="connsiteX67" fmla="*/ 78745 w 3482649"/>
              <a:gd name="connsiteY67" fmla="*/ 530858 h 586242"/>
              <a:gd name="connsiteX68" fmla="*/ 174168 w 3482649"/>
              <a:gd name="connsiteY68" fmla="*/ 369069 h 586242"/>
              <a:gd name="connsiteX69" fmla="*/ 1041718 w 3482649"/>
              <a:gd name="connsiteY69" fmla="*/ 175976 h 586242"/>
              <a:gd name="connsiteX70" fmla="*/ 1538123 w 3482649"/>
              <a:gd name="connsiteY70" fmla="*/ 119563 h 586242"/>
              <a:gd name="connsiteX71" fmla="*/ 1904041 w 3482649"/>
              <a:gd name="connsiteY71" fmla="*/ 46442 h 586242"/>
              <a:gd name="connsiteX72" fmla="*/ 2113589 w 3482649"/>
              <a:gd name="connsiteY72" fmla="*/ 123086 h 586242"/>
              <a:gd name="connsiteX73" fmla="*/ 2251611 w 3482649"/>
              <a:gd name="connsiteY73" fmla="*/ 272057 h 586242"/>
              <a:gd name="connsiteX74" fmla="*/ 2462328 w 3482649"/>
              <a:gd name="connsiteY74" fmla="*/ 462968 h 586242"/>
              <a:gd name="connsiteX75" fmla="*/ 2804032 w 3482649"/>
              <a:gd name="connsiteY75" fmla="*/ 445090 h 586242"/>
              <a:gd name="connsiteX76" fmla="*/ 3026458 w 3482649"/>
              <a:gd name="connsiteY76" fmla="*/ 405672 h 586242"/>
              <a:gd name="connsiteX77" fmla="*/ 3408773 w 3482649"/>
              <a:gd name="connsiteY77" fmla="*/ 561471 h 586242"/>
              <a:gd name="connsiteX78" fmla="*/ 3426155 w 3482649"/>
              <a:gd name="connsiteY78" fmla="*/ 586242 h 586242"/>
              <a:gd name="connsiteX79" fmla="*/ 3482649 w 3482649"/>
              <a:gd name="connsiteY79" fmla="*/ 586242 h 586242"/>
              <a:gd name="connsiteX80" fmla="*/ 3458431 w 3482649"/>
              <a:gd name="connsiteY80" fmla="*/ 547279 h 586242"/>
              <a:gd name="connsiteX81" fmla="*/ 3027729 w 3482649"/>
              <a:gd name="connsiteY81" fmla="*/ 359810 h 586242"/>
              <a:gd name="connsiteX82" fmla="*/ 2792302 w 3482649"/>
              <a:gd name="connsiteY82" fmla="*/ 401293 h 586242"/>
              <a:gd name="connsiteX83" fmla="*/ 2479856 w 3482649"/>
              <a:gd name="connsiteY83" fmla="*/ 420701 h 586242"/>
              <a:gd name="connsiteX84" fmla="*/ 2288973 w 3482649"/>
              <a:gd name="connsiteY84" fmla="*/ 244650 h 586242"/>
              <a:gd name="connsiteX85" fmla="*/ 2141151 w 3482649"/>
              <a:gd name="connsiteY85" fmla="*/ 86503 h 586242"/>
              <a:gd name="connsiteX86" fmla="*/ 1910698 w 3482649"/>
              <a:gd name="connsiteY86" fmla="*/ 1351 h 586242"/>
              <a:gd name="connsiteX87" fmla="*/ 1524265 w 3482649"/>
              <a:gd name="connsiteY87" fmla="*/ 76332 h 586242"/>
              <a:gd name="connsiteX88" fmla="*/ 1056192 w 3482649"/>
              <a:gd name="connsiteY88" fmla="*/ 132368 h 586242"/>
              <a:gd name="connsiteX89" fmla="*/ 135640 w 3482649"/>
              <a:gd name="connsiteY89" fmla="*/ 341677 h 586242"/>
              <a:gd name="connsiteX90" fmla="*/ 38089 w 3482649"/>
              <a:gd name="connsiteY90" fmla="*/ 506580 h 58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82649" h="586242">
                <a:moveTo>
                  <a:pt x="1678096" y="586242"/>
                </a:moveTo>
                <a:lnTo>
                  <a:pt x="1969165" y="586242"/>
                </a:lnTo>
                <a:lnTo>
                  <a:pt x="1961257" y="582822"/>
                </a:lnTo>
                <a:cubicBezTo>
                  <a:pt x="1929271" y="571654"/>
                  <a:pt x="1897155" y="565555"/>
                  <a:pt x="1864985" y="563341"/>
                </a:cubicBezTo>
                <a:cubicBezTo>
                  <a:pt x="1811370" y="559651"/>
                  <a:pt x="1757608" y="566750"/>
                  <a:pt x="1704056" y="579150"/>
                </a:cubicBezTo>
                <a:close/>
                <a:moveTo>
                  <a:pt x="454715" y="586242"/>
                </a:moveTo>
                <a:lnTo>
                  <a:pt x="526879" y="586242"/>
                </a:lnTo>
                <a:lnTo>
                  <a:pt x="564912" y="558550"/>
                </a:lnTo>
                <a:cubicBezTo>
                  <a:pt x="721876" y="468755"/>
                  <a:pt x="892708" y="511636"/>
                  <a:pt x="1120048" y="581141"/>
                </a:cubicBezTo>
                <a:lnTo>
                  <a:pt x="1142328" y="586242"/>
                </a:lnTo>
                <a:lnTo>
                  <a:pt x="1353883" y="586242"/>
                </a:lnTo>
                <a:lnTo>
                  <a:pt x="1445595" y="564503"/>
                </a:lnTo>
                <a:cubicBezTo>
                  <a:pt x="1481355" y="554111"/>
                  <a:pt x="1516901" y="542336"/>
                  <a:pt x="1552153" y="530642"/>
                </a:cubicBezTo>
                <a:cubicBezTo>
                  <a:pt x="1661099" y="494543"/>
                  <a:pt x="1766309" y="459693"/>
                  <a:pt x="1868483" y="466166"/>
                </a:cubicBezTo>
                <a:cubicBezTo>
                  <a:pt x="1929787" y="470050"/>
                  <a:pt x="1989999" y="488809"/>
                  <a:pt x="2049269" y="531100"/>
                </a:cubicBezTo>
                <a:lnTo>
                  <a:pt x="2108857" y="586242"/>
                </a:lnTo>
                <a:lnTo>
                  <a:pt x="2168837" y="586242"/>
                </a:lnTo>
                <a:lnTo>
                  <a:pt x="2146195" y="558847"/>
                </a:lnTo>
                <a:cubicBezTo>
                  <a:pt x="2124596" y="536291"/>
                  <a:pt x="2101345" y="515303"/>
                  <a:pt x="2076606" y="496057"/>
                </a:cubicBezTo>
                <a:cubicBezTo>
                  <a:pt x="2010126" y="448645"/>
                  <a:pt x="1942855" y="427725"/>
                  <a:pt x="1875341" y="423142"/>
                </a:cubicBezTo>
                <a:cubicBezTo>
                  <a:pt x="1762816" y="415502"/>
                  <a:pt x="1649610" y="453238"/>
                  <a:pt x="1538245" y="489328"/>
                </a:cubicBezTo>
                <a:cubicBezTo>
                  <a:pt x="1397610" y="535895"/>
                  <a:pt x="1265198" y="579465"/>
                  <a:pt x="1134097" y="539650"/>
                </a:cubicBezTo>
                <a:cubicBezTo>
                  <a:pt x="892596" y="465760"/>
                  <a:pt x="677918" y="399737"/>
                  <a:pt x="472832" y="569541"/>
                </a:cubicBezTo>
                <a:close/>
                <a:moveTo>
                  <a:pt x="275974" y="586242"/>
                </a:moveTo>
                <a:lnTo>
                  <a:pt x="333041" y="586242"/>
                </a:lnTo>
                <a:lnTo>
                  <a:pt x="346107" y="568701"/>
                </a:lnTo>
                <a:cubicBezTo>
                  <a:pt x="560359" y="302111"/>
                  <a:pt x="773531" y="349940"/>
                  <a:pt x="1092217" y="448518"/>
                </a:cubicBezTo>
                <a:cubicBezTo>
                  <a:pt x="1244596" y="495271"/>
                  <a:pt x="1397289" y="443732"/>
                  <a:pt x="1545886" y="395663"/>
                </a:cubicBezTo>
                <a:cubicBezTo>
                  <a:pt x="1660427" y="358030"/>
                  <a:pt x="1771013" y="321581"/>
                  <a:pt x="1878497" y="328638"/>
                </a:cubicBezTo>
                <a:cubicBezTo>
                  <a:pt x="1942988" y="332873"/>
                  <a:pt x="2006362" y="352770"/>
                  <a:pt x="2068800" y="397472"/>
                </a:cubicBezTo>
                <a:cubicBezTo>
                  <a:pt x="2117445" y="435290"/>
                  <a:pt x="2160394" y="479901"/>
                  <a:pt x="2196330" y="529922"/>
                </a:cubicBezTo>
                <a:lnTo>
                  <a:pt x="2243844" y="586242"/>
                </a:lnTo>
                <a:lnTo>
                  <a:pt x="2303642" y="586242"/>
                </a:lnTo>
                <a:lnTo>
                  <a:pt x="2232903" y="502884"/>
                </a:lnTo>
                <a:cubicBezTo>
                  <a:pt x="2194990" y="448773"/>
                  <a:pt x="2149383" y="400415"/>
                  <a:pt x="2097548" y="359362"/>
                </a:cubicBezTo>
                <a:cubicBezTo>
                  <a:pt x="2027819" y="309385"/>
                  <a:pt x="1957151" y="287124"/>
                  <a:pt x="1886236" y="282046"/>
                </a:cubicBezTo>
                <a:cubicBezTo>
                  <a:pt x="1768046" y="273581"/>
                  <a:pt x="1649168" y="312846"/>
                  <a:pt x="1532800" y="351067"/>
                </a:cubicBezTo>
                <a:cubicBezTo>
                  <a:pt x="1384970" y="399724"/>
                  <a:pt x="1245541" y="445756"/>
                  <a:pt x="1107459" y="403548"/>
                </a:cubicBezTo>
                <a:cubicBezTo>
                  <a:pt x="815068" y="313328"/>
                  <a:pt x="560070" y="234428"/>
                  <a:pt x="315140" y="534070"/>
                </a:cubicBezTo>
                <a:close/>
                <a:moveTo>
                  <a:pt x="133669" y="586242"/>
                </a:moveTo>
                <a:lnTo>
                  <a:pt x="186271" y="586242"/>
                </a:lnTo>
                <a:lnTo>
                  <a:pt x="239684" y="496220"/>
                </a:lnTo>
                <a:cubicBezTo>
                  <a:pt x="479926" y="149911"/>
                  <a:pt x="710835" y="200105"/>
                  <a:pt x="1067603" y="311016"/>
                </a:cubicBezTo>
                <a:cubicBezTo>
                  <a:pt x="1227104" y="360495"/>
                  <a:pt x="1387382" y="307660"/>
                  <a:pt x="1542819" y="256752"/>
                </a:cubicBezTo>
                <a:cubicBezTo>
                  <a:pt x="1663080" y="217223"/>
                  <a:pt x="1779386" y="178877"/>
                  <a:pt x="1892227" y="186439"/>
                </a:cubicBezTo>
                <a:cubicBezTo>
                  <a:pt x="1959930" y="190978"/>
                  <a:pt x="2026384" y="212042"/>
                  <a:pt x="2091696" y="259293"/>
                </a:cubicBezTo>
                <a:cubicBezTo>
                  <a:pt x="2142106" y="300003"/>
                  <a:pt x="2186392" y="347684"/>
                  <a:pt x="2223222" y="400893"/>
                </a:cubicBezTo>
                <a:cubicBezTo>
                  <a:pt x="2278887" y="473265"/>
                  <a:pt x="2336411" y="548516"/>
                  <a:pt x="2425083" y="583588"/>
                </a:cubicBezTo>
                <a:lnTo>
                  <a:pt x="2436016" y="586242"/>
                </a:lnTo>
                <a:lnTo>
                  <a:pt x="2677035" y="586242"/>
                </a:lnTo>
                <a:lnTo>
                  <a:pt x="2755151" y="566620"/>
                </a:lnTo>
                <a:cubicBezTo>
                  <a:pt x="2824044" y="544472"/>
                  <a:pt x="2895595" y="531824"/>
                  <a:pt x="2967820" y="529029"/>
                </a:cubicBezTo>
                <a:cubicBezTo>
                  <a:pt x="3040581" y="529549"/>
                  <a:pt x="3109889" y="543732"/>
                  <a:pt x="3172000" y="569242"/>
                </a:cubicBezTo>
                <a:lnTo>
                  <a:pt x="3203939" y="586242"/>
                </a:lnTo>
                <a:lnTo>
                  <a:pt x="3297554" y="586242"/>
                </a:lnTo>
                <a:lnTo>
                  <a:pt x="3296915" y="585663"/>
                </a:lnTo>
                <a:cubicBezTo>
                  <a:pt x="3206478" y="520552"/>
                  <a:pt x="3090930" y="482583"/>
                  <a:pt x="2965644" y="481034"/>
                </a:cubicBezTo>
                <a:cubicBezTo>
                  <a:pt x="2889978" y="483633"/>
                  <a:pt x="2814955" y="496505"/>
                  <a:pt x="2742688" y="519327"/>
                </a:cubicBezTo>
                <a:cubicBezTo>
                  <a:pt x="2636776" y="547945"/>
                  <a:pt x="2536931" y="575089"/>
                  <a:pt x="2444613" y="538465"/>
                </a:cubicBezTo>
                <a:cubicBezTo>
                  <a:pt x="2367717" y="507716"/>
                  <a:pt x="2316496" y="441420"/>
                  <a:pt x="2262174" y="370792"/>
                </a:cubicBezTo>
                <a:cubicBezTo>
                  <a:pt x="2222592" y="314005"/>
                  <a:pt x="2175023" y="263254"/>
                  <a:pt x="2120878" y="220065"/>
                </a:cubicBezTo>
                <a:cubicBezTo>
                  <a:pt x="2047966" y="167661"/>
                  <a:pt x="1974051" y="144228"/>
                  <a:pt x="1899846" y="138813"/>
                </a:cubicBezTo>
                <a:cubicBezTo>
                  <a:pt x="1776171" y="129789"/>
                  <a:pt x="1651693" y="170812"/>
                  <a:pt x="1529716" y="211164"/>
                </a:cubicBezTo>
                <a:cubicBezTo>
                  <a:pt x="1374693" y="261906"/>
                  <a:pt x="1228623" y="310194"/>
                  <a:pt x="1083050" y="265458"/>
                </a:cubicBezTo>
                <a:cubicBezTo>
                  <a:pt x="756474" y="163893"/>
                  <a:pt x="474734" y="75961"/>
                  <a:pt x="202535" y="468670"/>
                </a:cubicBezTo>
                <a:close/>
                <a:moveTo>
                  <a:pt x="0" y="586242"/>
                </a:moveTo>
                <a:lnTo>
                  <a:pt x="52182" y="586242"/>
                </a:lnTo>
                <a:lnTo>
                  <a:pt x="78745" y="530858"/>
                </a:lnTo>
                <a:cubicBezTo>
                  <a:pt x="108207" y="475623"/>
                  <a:pt x="140039" y="421641"/>
                  <a:pt x="174168" y="369069"/>
                </a:cubicBezTo>
                <a:cubicBezTo>
                  <a:pt x="425817" y="5584"/>
                  <a:pt x="667968" y="58980"/>
                  <a:pt x="1041718" y="175976"/>
                </a:cubicBezTo>
                <a:cubicBezTo>
                  <a:pt x="1208577" y="227647"/>
                  <a:pt x="1378044" y="171819"/>
                  <a:pt x="1538123" y="119563"/>
                </a:cubicBezTo>
                <a:cubicBezTo>
                  <a:pt x="1664103" y="78138"/>
                  <a:pt x="1785742" y="38268"/>
                  <a:pt x="1904041" y="46442"/>
                </a:cubicBezTo>
                <a:cubicBezTo>
                  <a:pt x="1975020" y="51347"/>
                  <a:pt x="2044798" y="73547"/>
                  <a:pt x="2113589" y="123086"/>
                </a:cubicBezTo>
                <a:cubicBezTo>
                  <a:pt x="2166544" y="165863"/>
                  <a:pt x="2213022" y="216028"/>
                  <a:pt x="2251611" y="272057"/>
                </a:cubicBezTo>
                <a:cubicBezTo>
                  <a:pt x="2309771" y="347555"/>
                  <a:pt x="2369795" y="425927"/>
                  <a:pt x="2462328" y="462968"/>
                </a:cubicBezTo>
                <a:cubicBezTo>
                  <a:pt x="2572831" y="505146"/>
                  <a:pt x="2690748" y="475421"/>
                  <a:pt x="2804032" y="445090"/>
                </a:cubicBezTo>
                <a:cubicBezTo>
                  <a:pt x="2876043" y="421891"/>
                  <a:pt x="2950893" y="408642"/>
                  <a:pt x="3026458" y="405672"/>
                </a:cubicBezTo>
                <a:cubicBezTo>
                  <a:pt x="3179245" y="407493"/>
                  <a:pt x="3316860" y="465662"/>
                  <a:pt x="3408773" y="561471"/>
                </a:cubicBezTo>
                <a:lnTo>
                  <a:pt x="3426155" y="586242"/>
                </a:lnTo>
                <a:lnTo>
                  <a:pt x="3482649" y="586242"/>
                </a:lnTo>
                <a:lnTo>
                  <a:pt x="3458431" y="547279"/>
                </a:lnTo>
                <a:cubicBezTo>
                  <a:pt x="3358296" y="432597"/>
                  <a:pt x="3201910" y="362372"/>
                  <a:pt x="3027729" y="359810"/>
                </a:cubicBezTo>
                <a:cubicBezTo>
                  <a:pt x="2947740" y="362596"/>
                  <a:pt x="2868495" y="376566"/>
                  <a:pt x="2792302" y="401293"/>
                </a:cubicBezTo>
                <a:cubicBezTo>
                  <a:pt x="2681575" y="430880"/>
                  <a:pt x="2578236" y="457805"/>
                  <a:pt x="2479856" y="420701"/>
                </a:cubicBezTo>
                <a:cubicBezTo>
                  <a:pt x="2399309" y="388404"/>
                  <a:pt x="2345796" y="318399"/>
                  <a:pt x="2288973" y="244650"/>
                </a:cubicBezTo>
                <a:cubicBezTo>
                  <a:pt x="2247921" y="184843"/>
                  <a:pt x="2198128" y="131563"/>
                  <a:pt x="2141151" y="86503"/>
                </a:cubicBezTo>
                <a:cubicBezTo>
                  <a:pt x="2065224" y="31628"/>
                  <a:pt x="1988138" y="7077"/>
                  <a:pt x="1910698" y="1351"/>
                </a:cubicBezTo>
                <a:cubicBezTo>
                  <a:pt x="1781630" y="-8193"/>
                  <a:pt x="1651578" y="34550"/>
                  <a:pt x="1524265" y="76332"/>
                </a:cubicBezTo>
                <a:cubicBezTo>
                  <a:pt x="1361810" y="129703"/>
                  <a:pt x="1209509" y="182031"/>
                  <a:pt x="1056192" y="132368"/>
                </a:cubicBezTo>
                <a:cubicBezTo>
                  <a:pt x="714309" y="26214"/>
                  <a:pt x="420242" y="-66211"/>
                  <a:pt x="135640" y="341677"/>
                </a:cubicBezTo>
                <a:cubicBezTo>
                  <a:pt x="100696" y="395227"/>
                  <a:pt x="68147" y="450248"/>
                  <a:pt x="38089" y="506580"/>
                </a:cubicBezTo>
                <a:close/>
              </a:path>
            </a:pathLst>
          </a:custGeom>
          <a:solidFill>
            <a:schemeClr val="accent6">
              <a:lumMod val="20000"/>
              <a:lumOff val="80000"/>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Title 13">
            <a:extLst>
              <a:ext uri="{FF2B5EF4-FFF2-40B4-BE49-F238E27FC236}">
                <a16:creationId xmlns:a16="http://schemas.microsoft.com/office/drawing/2014/main" id="{83E9B496-2C13-340E-B6D8-5389265239EF}"/>
              </a:ext>
            </a:extLst>
          </p:cNvPr>
          <p:cNvSpPr>
            <a:spLocks noGrp="1"/>
          </p:cNvSpPr>
          <p:nvPr>
            <p:ph type="title" hasCustomPrompt="1"/>
          </p:nvPr>
        </p:nvSpPr>
        <p:spPr>
          <a:xfrm>
            <a:off x="827695" y="302671"/>
            <a:ext cx="4975317" cy="1718866"/>
          </a:xfrm>
          <a:noFill/>
        </p:spPr>
        <p:txBody>
          <a:bodyPr anchor="ctr"/>
          <a:lstStyle>
            <a:lvl1pPr>
              <a:lnSpc>
                <a:spcPct val="90000"/>
              </a:lnSpc>
              <a:defRPr cap="all" baseline="0">
                <a:solidFill>
                  <a:schemeClr val="bg1"/>
                </a:solidFill>
              </a:defRPr>
            </a:lvl1pPr>
          </a:lstStyle>
          <a:p>
            <a:r>
              <a:rPr lang="en-US" dirty="0"/>
              <a:t>Click to add title</a:t>
            </a:r>
          </a:p>
        </p:txBody>
      </p:sp>
      <p:sp>
        <p:nvSpPr>
          <p:cNvPr id="10" name="Cameo Placeholder 14">
            <a:extLst>
              <a:ext uri="{FF2B5EF4-FFF2-40B4-BE49-F238E27FC236}">
                <a16:creationId xmlns:a16="http://schemas.microsoft.com/office/drawing/2014/main" id="{6AE15E32-8FE1-44F5-5007-F4F6F7092FAE}"/>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1" y="2257425"/>
            <a:ext cx="2729213" cy="3868738"/>
          </a:xfrm>
          <a:prstGeom prst="rect">
            <a:avLst/>
          </a:prstGeom>
          <a:solidFill>
            <a:schemeClr val="bg1"/>
          </a:solidFill>
        </p:spPr>
        <p:txBody>
          <a:bodyPr wrap="square">
            <a:noAutofit/>
          </a:bodyPr>
          <a:lstStyle>
            <a:lvl1pPr>
              <a:defRPr>
                <a:solidFill>
                  <a:schemeClr val="tx1"/>
                </a:solidFill>
              </a:defRPr>
            </a:lvl1pPr>
          </a:lstStyle>
          <a:p>
            <a:r>
              <a:rPr lang="en-US" dirty="0"/>
              <a:t>Click icon to add cameo</a:t>
            </a:r>
          </a:p>
        </p:txBody>
      </p:sp>
      <p:sp>
        <p:nvSpPr>
          <p:cNvPr id="11" name="Content Placeholder 12">
            <a:extLst>
              <a:ext uri="{FF2B5EF4-FFF2-40B4-BE49-F238E27FC236}">
                <a16:creationId xmlns:a16="http://schemas.microsoft.com/office/drawing/2014/main" id="{63DCC57B-5BD0-2180-B17E-073B93EE1E5E}"/>
              </a:ext>
            </a:extLst>
          </p:cNvPr>
          <p:cNvSpPr>
            <a:spLocks noGrp="1"/>
          </p:cNvSpPr>
          <p:nvPr>
            <p:ph sz="quarter" idx="16" hasCustomPrompt="1"/>
          </p:nvPr>
        </p:nvSpPr>
        <p:spPr>
          <a:xfrm>
            <a:off x="3114676" y="2149475"/>
            <a:ext cx="2688336" cy="3976688"/>
          </a:xfrm>
          <a:noFill/>
        </p:spPr>
        <p:txBody>
          <a:bodyPr/>
          <a:lstStyle>
            <a:lvl1pPr marL="342900" indent="-347472">
              <a:lnSpc>
                <a:spcPct val="100000"/>
              </a:lnSpc>
              <a:spcBef>
                <a:spcPts val="600"/>
              </a:spcBef>
              <a:buFont typeface="Arial" panose="020B0604020202020204" pitchFamily="34" charset="0"/>
              <a:buChar char="•"/>
              <a:defRPr sz="2000">
                <a:solidFill>
                  <a:schemeClr val="bg1"/>
                </a:solidFill>
              </a:defRPr>
            </a:lvl1pPr>
            <a:lvl2pPr>
              <a:spcBef>
                <a:spcPts val="600"/>
              </a:spcBef>
              <a:defRPr sz="2000">
                <a:solidFill>
                  <a:schemeClr val="bg1"/>
                </a:solidFill>
              </a:defRPr>
            </a:lvl2pPr>
            <a:lvl3pPr marL="640080" indent="-347472">
              <a:lnSpc>
                <a:spcPct val="100000"/>
              </a:lnSpc>
              <a:spcBef>
                <a:spcPts val="600"/>
              </a:spcBef>
              <a:defRPr sz="2000">
                <a:solidFill>
                  <a:schemeClr val="bg1"/>
                </a:solidFill>
              </a:defRPr>
            </a:lvl3pPr>
            <a:lvl4pPr marL="822960" indent="-347472">
              <a:lnSpc>
                <a:spcPct val="100000"/>
              </a:lnSpc>
              <a:spcBef>
                <a:spcPts val="600"/>
              </a:spcBef>
              <a:defRPr sz="2000">
                <a:solidFill>
                  <a:schemeClr val="bg1"/>
                </a:solidFill>
              </a:defRPr>
            </a:lvl4pPr>
            <a:lvl5pPr marL="1280160" indent="-347472">
              <a:lnSpc>
                <a:spcPct val="100000"/>
              </a:lnSpc>
              <a:spcBef>
                <a:spcPts val="600"/>
              </a:spcBef>
              <a:defRPr sz="2000">
                <a:solidFill>
                  <a:schemeClr val="bg1"/>
                </a:solidFill>
              </a:defRPr>
            </a:lvl5pPr>
            <a:lvl6pPr marL="1737360" indent="-347472">
              <a:lnSpc>
                <a:spcPct val="100000"/>
              </a:lnSpc>
              <a:spcBef>
                <a:spcPts val="600"/>
              </a:spcBef>
              <a:defRPr sz="2000">
                <a:solidFill>
                  <a:schemeClr val="bg1"/>
                </a:solidFill>
              </a:defRPr>
            </a:lvl6pPr>
          </a:lstStyle>
          <a:p>
            <a:pPr lvl="0"/>
            <a:r>
              <a:rPr lang="en-US" dirty="0"/>
              <a:t>Click to add content</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3" name="Table Placeholder 12">
            <a:extLst>
              <a:ext uri="{FF2B5EF4-FFF2-40B4-BE49-F238E27FC236}">
                <a16:creationId xmlns:a16="http://schemas.microsoft.com/office/drawing/2014/main" id="{A4471DE8-2488-1E89-2DEF-43DC952583B5}"/>
              </a:ext>
            </a:extLst>
          </p:cNvPr>
          <p:cNvSpPr>
            <a:spLocks noGrp="1"/>
          </p:cNvSpPr>
          <p:nvPr>
            <p:ph type="tbl" sz="quarter" idx="17" hasCustomPrompt="1"/>
          </p:nvPr>
        </p:nvSpPr>
        <p:spPr>
          <a:xfrm>
            <a:off x="6065838" y="2149475"/>
            <a:ext cx="5286375" cy="3976688"/>
          </a:xfrm>
          <a:noFill/>
        </p:spPr>
        <p:txBody>
          <a:bodyPr/>
          <a:lstStyle>
            <a:lvl1pPr>
              <a:defRPr sz="2000">
                <a:solidFill>
                  <a:schemeClr val="bg1"/>
                </a:solidFill>
              </a:defRPr>
            </a:lvl1pPr>
          </a:lstStyle>
          <a:p>
            <a:r>
              <a:rPr lang="en-US" dirty="0"/>
              <a:t>Click icon to insert table</a:t>
            </a:r>
          </a:p>
        </p:txBody>
      </p:sp>
      <p:sp>
        <p:nvSpPr>
          <p:cNvPr id="4" name="Slide Number Placeholder 3">
            <a:extLst>
              <a:ext uri="{FF2B5EF4-FFF2-40B4-BE49-F238E27FC236}">
                <a16:creationId xmlns:a16="http://schemas.microsoft.com/office/drawing/2014/main" id="{8B91E44C-DC38-F1FA-D02B-2121A5A6728C}"/>
              </a:ext>
            </a:extLst>
          </p:cNvPr>
          <p:cNvSpPr>
            <a:spLocks noGrp="1"/>
          </p:cNvSpPr>
          <p:nvPr>
            <p:ph type="sldNum" sz="quarter" idx="11"/>
          </p:nvPr>
        </p:nvSpPr>
        <p:spPr>
          <a:xfrm>
            <a:off x="300704" y="6363813"/>
            <a:ext cx="594564" cy="256854"/>
          </a:xfrm>
        </p:spPr>
        <p:txBody>
          <a:bodyPr anchor="t"/>
          <a:lstStyle>
            <a:lvl1pPr algn="l">
              <a:defRPr>
                <a:solidFill>
                  <a:schemeClr val="bg1"/>
                </a:solidFill>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57283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1044" y="430608"/>
            <a:ext cx="5333999" cy="1017191"/>
          </a:xfrm>
          <a:prstGeom prst="rect">
            <a:avLst/>
          </a:prstGeom>
          <a:noFill/>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6324600" y="1447800"/>
            <a:ext cx="5333999" cy="3977640"/>
          </a:xfrm>
          <a:prstGeom prst="rect">
            <a:avLst/>
          </a:prstGeom>
          <a:solidFill>
            <a:schemeClr val="bg1">
              <a:alpha val="50000"/>
            </a:schemeClr>
          </a:solid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C75A0F7-6FC3-3B48-D4DB-F00D448B33FD}"/>
              </a:ext>
            </a:extLst>
          </p:cNvPr>
          <p:cNvSpPr>
            <a:spLocks noGrp="1"/>
          </p:cNvSpPr>
          <p:nvPr>
            <p:ph type="ftr" sz="quarter" idx="3"/>
          </p:nvPr>
        </p:nvSpPr>
        <p:spPr>
          <a:xfrm rot="16200000">
            <a:off x="-2570811" y="2570814"/>
            <a:ext cx="5756226" cy="614597"/>
          </a:xfrm>
          <a:prstGeom prst="rect">
            <a:avLst/>
          </a:prstGeom>
        </p:spPr>
        <p:txBody>
          <a:bodyPr vert="horz" lIns="91440" tIns="45720" rIns="91440" bIns="45720" rtlCol="0" anchor="ctr">
            <a:noAutofit/>
          </a:bodyPr>
          <a:lstStyle>
            <a:lvl1pPr algn="ctr">
              <a:defRPr sz="1000" b="1" i="0" spc="200" baseline="0">
                <a:solidFill>
                  <a:schemeClr val="bg1"/>
                </a:solidFill>
                <a:latin typeface="+mn-lt"/>
                <a:ea typeface="Source Sans Pro Black" panose="020B0503030403020204" pitchFamily="34" charset="0"/>
              </a:defRPr>
            </a:lvl1pPr>
          </a:lstStyle>
          <a:p>
            <a:r>
              <a:rPr lang="en-US" dirty="0"/>
              <a:t>CONTOSO ALL-HANDS</a:t>
            </a:r>
          </a:p>
        </p:txBody>
      </p:sp>
      <p:sp>
        <p:nvSpPr>
          <p:cNvPr id="5" name="Slide Number Placeholder 5">
            <a:extLst>
              <a:ext uri="{FF2B5EF4-FFF2-40B4-BE49-F238E27FC236}">
                <a16:creationId xmlns:a16="http://schemas.microsoft.com/office/drawing/2014/main" id="{AF9D058B-17F2-D1E8-84AD-E26DFF583A7D}"/>
              </a:ext>
            </a:extLst>
          </p:cNvPr>
          <p:cNvSpPr>
            <a:spLocks noGrp="1"/>
          </p:cNvSpPr>
          <p:nvPr>
            <p:ph type="sldNum" sz="quarter" idx="4"/>
          </p:nvPr>
        </p:nvSpPr>
        <p:spPr>
          <a:xfrm>
            <a:off x="1" y="5756227"/>
            <a:ext cx="614598" cy="839445"/>
          </a:xfrm>
          <a:prstGeom prst="rect">
            <a:avLst/>
          </a:prstGeom>
        </p:spPr>
        <p:txBody>
          <a:bodyPr vert="horz" lIns="91440" tIns="45720" rIns="91440" bIns="45720" rtlCol="0" anchor="b">
            <a:noAutofit/>
          </a:bodyPr>
          <a:lstStyle>
            <a:lvl1pPr algn="ctr">
              <a:defRPr sz="1000" b="1" i="0" spc="100" baseline="0">
                <a:solidFill>
                  <a:schemeClr val="bg1"/>
                </a:solidFill>
                <a:latin typeface="+mn-lt"/>
                <a:ea typeface="Source Sans Pro Black" panose="020B0503030403020204" pitchFamily="34" charset="0"/>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579341193"/>
      </p:ext>
    </p:extLst>
  </p:cSld>
  <p:clrMap bg1="lt1" tx1="dk1" bg2="lt2" tx2="dk2" accent1="accent1" accent2="accent2" accent3="accent3" accent4="accent4" accent5="accent5" accent6="accent6" hlink="hlink" folHlink="folHlink"/>
  <p:sldLayoutIdLst>
    <p:sldLayoutId id="2147483723" r:id="rId1"/>
    <p:sldLayoutId id="2147483722" r:id="rId2"/>
    <p:sldLayoutId id="2147483721" r:id="rId3"/>
    <p:sldLayoutId id="2147483724" r:id="rId4"/>
    <p:sldLayoutId id="2147483730" r:id="rId5"/>
    <p:sldLayoutId id="2147483731" r:id="rId6"/>
    <p:sldLayoutId id="2147483720" r:id="rId7"/>
    <p:sldLayoutId id="2147483732" r:id="rId8"/>
    <p:sldLayoutId id="2147483733" r:id="rId9"/>
    <p:sldLayoutId id="2147483734" r:id="rId10"/>
    <p:sldLayoutId id="2147483735" r:id="rId11"/>
    <p:sldLayoutId id="2147483725" r:id="rId12"/>
    <p:sldLayoutId id="2147483714" r:id="rId13"/>
    <p:sldLayoutId id="2147483729" r:id="rId14"/>
    <p:sldLayoutId id="2147483736" r:id="rId15"/>
    <p:sldLayoutId id="2147483737" r:id="rId16"/>
    <p:sldLayoutId id="2147483738" r:id="rId17"/>
    <p:sldLayoutId id="2147483739" r:id="rId18"/>
    <p:sldLayoutId id="2147483740" r:id="rId19"/>
    <p:sldLayoutId id="2147483741" r:id="rId20"/>
  </p:sldLayoutIdLst>
  <p:hf hdr="0" ftr="0" dt="0"/>
  <p:txStyles>
    <p:titleStyle>
      <a:lvl1pPr algn="l" defTabSz="914400" rtl="0" eaLnBrk="1" latinLnBrk="0" hangingPunct="1">
        <a:spcBef>
          <a:spcPct val="0"/>
        </a:spcBef>
        <a:buNone/>
        <a:defRPr sz="2800" b="1" i="0" kern="1200" cap="all" spc="100" baseline="0">
          <a:solidFill>
            <a:schemeClr val="bg2">
              <a:lumMod val="25000"/>
            </a:schemeClr>
          </a:solidFill>
          <a:latin typeface="+mj-lt"/>
          <a:ea typeface="Source Sans Pro Black" panose="020B0503030403020204" pitchFamily="34" charset="0"/>
          <a:cs typeface="+mj-cs"/>
        </a:defRPr>
      </a:lvl1pPr>
    </p:titleStyle>
    <p:body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jp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jp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srcRect l="794" r="794"/>
          <a:stretch/>
        </p:blipFill>
        <p:spPr>
          <a:xfrm>
            <a:off x="0" y="0"/>
            <a:ext cx="12192000" cy="6880225"/>
          </a:xfrm>
        </p:spPr>
      </p:pic>
      <p:sp>
        <p:nvSpPr>
          <p:cNvPr id="6" name="Rectangle 5">
            <a:extLst>
              <a:ext uri="{FF2B5EF4-FFF2-40B4-BE49-F238E27FC236}">
                <a16:creationId xmlns:a16="http://schemas.microsoft.com/office/drawing/2014/main" id="{0166A40D-384A-2478-F343-89BE719CE4D4}"/>
              </a:ext>
            </a:extLst>
          </p:cNvPr>
          <p:cNvSpPr/>
          <p:nvPr/>
        </p:nvSpPr>
        <p:spPr>
          <a:xfrm>
            <a:off x="256032" y="283464"/>
            <a:ext cx="11649456" cy="6318503"/>
          </a:xfrm>
          <a:prstGeom prst="rect">
            <a:avLst/>
          </a:prstGeom>
          <a:solidFill>
            <a:schemeClr val="accent1">
              <a:lumMod val="50000"/>
              <a:alpha val="4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3815874" y="1005841"/>
            <a:ext cx="7864062" cy="3023540"/>
          </a:xfrm>
        </p:spPr>
        <p:txBody>
          <a:bodyPr/>
          <a:lstStyle/>
          <a:p>
            <a:pPr algn="r"/>
            <a:r>
              <a:rPr lang="ar-DZ" dirty="0">
                <a:solidFill>
                  <a:schemeClr val="bg1"/>
                </a:solidFill>
              </a:rPr>
              <a:t>التحديات والمخاطر المرتبطة باستخدام التواصل الاجتماعي الحكومي</a:t>
            </a:r>
            <a:endParaRPr lang="en-US" dirty="0">
              <a:solidFill>
                <a:schemeClr val="bg1"/>
              </a:solidFill>
            </a:endParaRPr>
          </a:p>
        </p:txBody>
      </p:sp>
    </p:spTree>
    <p:extLst>
      <p:ext uri="{BB962C8B-B14F-4D97-AF65-F5344CB8AC3E}">
        <p14:creationId xmlns:p14="http://schemas.microsoft.com/office/powerpoint/2010/main" val="224937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1F888-85EB-AFF5-62C0-D6CB9846FBCF}"/>
            </a:ext>
          </a:extLst>
        </p:cNvPr>
        <p:cNvGrpSpPr/>
        <p:nvPr/>
      </p:nvGrpSpPr>
      <p:grpSpPr>
        <a:xfrm>
          <a:off x="0" y="0"/>
          <a:ext cx="0" cy="0"/>
          <a:chOff x="0" y="0"/>
          <a:chExt cx="0" cy="0"/>
        </a:xfrm>
      </p:grpSpPr>
      <p:pic>
        <p:nvPicPr>
          <p:cNvPr id="7" name="Cameo Placeholder 6" descr="Cameo Placeholder&#10;">
            <a:extLst>
              <a:ext uri="{FF2B5EF4-FFF2-40B4-BE49-F238E27FC236}">
                <a16:creationId xmlns:a16="http://schemas.microsoft.com/office/drawing/2014/main" id="{1936170D-A78C-A7FC-139D-9DEBF9E86B53}"/>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0"/>
            <a:ext cx="5571742" cy="3429000"/>
          </a:xfrm>
        </p:spPr>
      </p:pic>
      <p:pic>
        <p:nvPicPr>
          <p:cNvPr id="8" name="Picture Placeholder 11" descr="People looking at a piece of paper">
            <a:extLst>
              <a:ext uri="{FF2B5EF4-FFF2-40B4-BE49-F238E27FC236}">
                <a16:creationId xmlns:a16="http://schemas.microsoft.com/office/drawing/2014/main" id="{4A210955-6D20-86F6-0A64-026FCB3EF7B9}"/>
              </a:ext>
            </a:extLst>
          </p:cNvPr>
          <p:cNvPicPr>
            <a:picLocks noGrp="1" noChangeAspect="1"/>
          </p:cNvPicPr>
          <p:nvPr>
            <p:ph type="pic" sz="quarter" idx="17"/>
          </p:nvPr>
        </p:nvPicPr>
        <p:blipFill>
          <a:blip r:embed="rId5"/>
          <a:srcRect t="3810" b="3810"/>
          <a:stretch/>
        </p:blipFill>
        <p:spPr>
          <a:xfrm>
            <a:off x="0" y="3429001"/>
            <a:ext cx="5571742" cy="3429000"/>
          </a:xfrm>
        </p:spPr>
      </p:pic>
      <p:sp>
        <p:nvSpPr>
          <p:cNvPr id="5" name="Title 4">
            <a:extLst>
              <a:ext uri="{FF2B5EF4-FFF2-40B4-BE49-F238E27FC236}">
                <a16:creationId xmlns:a16="http://schemas.microsoft.com/office/drawing/2014/main" id="{DE73DA9A-FB45-A13B-D342-B025C7B3FBEB}"/>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A6E9F58B-C2A7-0D7C-44AE-6C719E2209CE}"/>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10</a:t>
            </a:fld>
            <a:endParaRPr lang="en-US" dirty="0"/>
          </a:p>
        </p:txBody>
      </p:sp>
      <p:sp>
        <p:nvSpPr>
          <p:cNvPr id="14" name="Freeform 17">
            <a:extLst>
              <a:ext uri="{FF2B5EF4-FFF2-40B4-BE49-F238E27FC236}">
                <a16:creationId xmlns:a16="http://schemas.microsoft.com/office/drawing/2014/main" id="{71F82B2E-7DB7-AB93-5A2B-CD1CD76EB627}"/>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D2E7DB5D-4607-54A6-DF3C-54CC3AB45FC3}"/>
              </a:ext>
            </a:extLst>
          </p:cNvPr>
          <p:cNvSpPr txBox="1">
            <a:spLocks/>
          </p:cNvSpPr>
          <p:nvPr/>
        </p:nvSpPr>
        <p:spPr>
          <a:xfrm>
            <a:off x="5872447" y="914401"/>
            <a:ext cx="631955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sz="1600" b="1" dirty="0"/>
              <a:t>الحالة 1 : </a:t>
            </a:r>
            <a:r>
              <a:rPr lang="ar-DZ" sz="1600" dirty="0"/>
              <a:t>انتهاك خصوصية البيانات من خلال </a:t>
            </a:r>
            <a:r>
              <a:rPr lang="ar-DZ" sz="1600" dirty="0" err="1"/>
              <a:t>كامرج</a:t>
            </a:r>
            <a:r>
              <a:rPr lang="ar-DZ" sz="1600" dirty="0"/>
              <a:t> </a:t>
            </a:r>
            <a:r>
              <a:rPr lang="ar-DZ" sz="1600" dirty="0" err="1"/>
              <a:t>انالتكا</a:t>
            </a:r>
            <a:r>
              <a:rPr lang="ar-DZ" sz="1600" dirty="0"/>
              <a:t> و فيسبوك في جامعة </a:t>
            </a:r>
            <a:r>
              <a:rPr lang="ar-DZ" sz="1600" dirty="0" err="1"/>
              <a:t>كامبرج</a:t>
            </a:r>
            <a:endParaRPr lang="ar-DZ" sz="1600" dirty="0"/>
          </a:p>
          <a:p>
            <a:pPr marL="285750" indent="-285750" algn="just" rtl="1">
              <a:buFont typeface="Arial" panose="020B0604020202020204" pitchFamily="34" charset="0"/>
              <a:buChar char="•"/>
            </a:pPr>
            <a:r>
              <a:rPr lang="ar-DZ" sz="1600" dirty="0"/>
              <a:t> تم الكشف عن أن كامبريج </a:t>
            </a:r>
            <a:r>
              <a:rPr lang="ar-DZ" sz="1600" dirty="0" err="1"/>
              <a:t>أناليتيكا</a:t>
            </a:r>
            <a:r>
              <a:rPr lang="ar-DZ" sz="1600" dirty="0"/>
              <a:t>، وهي شركة استشارات سياسية، قامت بجمع بيانات تحتوي على معلومات شخصية وصور لطلاب وأساتذة من حساباتهم </a:t>
            </a:r>
            <a:r>
              <a:rPr lang="ar-DZ" sz="1600" dirty="0" err="1"/>
              <a:t>الفيسبوكية</a:t>
            </a:r>
            <a:r>
              <a:rPr lang="ar-DZ" sz="1600" dirty="0"/>
              <a:t> بشكل غير أخلاقي و دون موافقتهم.</a:t>
            </a:r>
          </a:p>
          <a:p>
            <a:pPr algn="just" rtl="1"/>
            <a:r>
              <a:rPr lang="ar-DZ" sz="2000" b="1" dirty="0"/>
              <a:t>التأثير:</a:t>
            </a:r>
          </a:p>
          <a:p>
            <a:pPr marL="285750" indent="-285750" algn="just" rtl="1">
              <a:buFont typeface="Arial" panose="020B0604020202020204" pitchFamily="34" charset="0"/>
              <a:buChar char="•"/>
            </a:pPr>
            <a:r>
              <a:rPr lang="ar-DZ" sz="1800" dirty="0">
                <a:latin typeface="Times New Roman" panose="02020603050405020304" pitchFamily="18" charset="0"/>
                <a:cs typeface="Times New Roman" panose="02020603050405020304" pitchFamily="18" charset="0"/>
              </a:rPr>
              <a:t>ارتبطت جامعة كامبريدج بواحدة من أكبر كوارث خصوصية البيانات في التاريخ، مما أضر بسمعتها.</a:t>
            </a:r>
          </a:p>
          <a:p>
            <a:pPr marL="285750" indent="-285750" algn="just" rtl="1">
              <a:buFont typeface="Arial" panose="020B0604020202020204" pitchFamily="34" charset="0"/>
              <a:buChar char="•"/>
            </a:pPr>
            <a:r>
              <a:rPr lang="ar-DZ" sz="1800" dirty="0">
                <a:latin typeface="Times New Roman" panose="02020603050405020304" pitchFamily="18" charset="0"/>
                <a:cs typeface="Times New Roman" panose="02020603050405020304" pitchFamily="18" charset="0"/>
              </a:rPr>
              <a:t>فقدان الثقة في أخلاقيات البحث الجامعي: أثار هذا الحادث تساؤلات حول أخلاقيات جمع البيانات في المؤسسات الأكاديمية</a:t>
            </a:r>
          </a:p>
          <a:p>
            <a:pPr marL="285750" indent="-285750" algn="just" rtl="1">
              <a:buFont typeface="Arial" panose="020B0604020202020204" pitchFamily="34" charset="0"/>
              <a:buChar char="•"/>
            </a:pPr>
            <a:r>
              <a:rPr lang="ar-DZ" sz="1800" b="1" dirty="0">
                <a:latin typeface="Times New Roman" panose="02020603050405020304" pitchFamily="18" charset="0"/>
                <a:cs typeface="Times New Roman" panose="02020603050405020304" pitchFamily="18" charset="0"/>
              </a:rPr>
              <a:t>الإجراءات القانونية والتنظيمية:</a:t>
            </a:r>
          </a:p>
          <a:p>
            <a:pPr marL="285750" indent="-285750" algn="just" rtl="1">
              <a:buFont typeface="Arial" panose="020B0604020202020204" pitchFamily="34" charset="0"/>
              <a:buChar char="•"/>
            </a:pPr>
            <a:r>
              <a:rPr lang="ar-DZ" sz="1800" dirty="0">
                <a:latin typeface="Times New Roman" panose="02020603050405020304" pitchFamily="18" charset="0"/>
                <a:cs typeface="Times New Roman" panose="02020603050405020304" pitchFamily="18" charset="0"/>
              </a:rPr>
              <a:t> واجهت شركة فيسبوك غرامة قدرها 5 مليارات دولار من لجنة التجارة الفيدرالية الأمريكية (</a:t>
            </a:r>
            <a:r>
              <a:rPr lang="en-US" sz="1800" dirty="0">
                <a:latin typeface="Times New Roman" panose="02020603050405020304" pitchFamily="18" charset="0"/>
                <a:cs typeface="Times New Roman" panose="02020603050405020304" pitchFamily="18" charset="0"/>
              </a:rPr>
              <a:t>FTC)، </a:t>
            </a:r>
            <a:r>
              <a:rPr lang="ar-DZ" sz="1800" dirty="0">
                <a:latin typeface="Times New Roman" panose="02020603050405020304" pitchFamily="18" charset="0"/>
                <a:cs typeface="Times New Roman" panose="02020603050405020304" pitchFamily="18" charset="0"/>
              </a:rPr>
              <a:t>وأصبحت قوانين خصوصية البيانات مثل </a:t>
            </a:r>
            <a:r>
              <a:rPr lang="en-US" sz="1800" dirty="0">
                <a:latin typeface="Times New Roman" panose="02020603050405020304" pitchFamily="18" charset="0"/>
                <a:cs typeface="Times New Roman" panose="02020603050405020304" pitchFamily="18" charset="0"/>
              </a:rPr>
              <a:t>GDPR (</a:t>
            </a:r>
            <a:r>
              <a:rPr lang="ar-DZ" sz="1800" dirty="0">
                <a:latin typeface="Times New Roman" panose="02020603050405020304" pitchFamily="18" charset="0"/>
                <a:cs typeface="Times New Roman" panose="02020603050405020304" pitchFamily="18" charset="0"/>
              </a:rPr>
              <a:t>اللائحة العامة لحماية البيانات) أكثر صرامة.</a:t>
            </a:r>
            <a:endParaRPr lang="ar-DZ"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2870E957-C9D1-91A5-F8E1-509A4A02B547}"/>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Tree>
    <p:extLst>
      <p:ext uri="{BB962C8B-B14F-4D97-AF65-F5344CB8AC3E}">
        <p14:creationId xmlns:p14="http://schemas.microsoft.com/office/powerpoint/2010/main" val="2573046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1F4C-557D-7E1F-4ACA-085E3A22DDB8}"/>
            </a:ext>
          </a:extLst>
        </p:cNvPr>
        <p:cNvGrpSpPr/>
        <p:nvPr/>
      </p:nvGrpSpPr>
      <p:grpSpPr>
        <a:xfrm>
          <a:off x="0" y="0"/>
          <a:ext cx="0" cy="0"/>
          <a:chOff x="0" y="0"/>
          <a:chExt cx="0" cy="0"/>
        </a:xfrm>
      </p:grpSpPr>
      <p:pic>
        <p:nvPicPr>
          <p:cNvPr id="7" name="Cameo Placeholder 6">
            <a:extLst>
              <a:ext uri="{FF2B5EF4-FFF2-40B4-BE49-F238E27FC236}">
                <a16:creationId xmlns:a16="http://schemas.microsoft.com/office/drawing/2014/main" id="{89B32C41-8CF8-24A3-9952-F6219600CD20}"/>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srcRect/>
          <a:stretch/>
        </p:blipFill>
        <p:spPr>
          <a:xfrm>
            <a:off x="0" y="0"/>
            <a:ext cx="5571742" cy="3428999"/>
          </a:xfrm>
        </p:spPr>
      </p:pic>
      <p:pic>
        <p:nvPicPr>
          <p:cNvPr id="8" name="Picture Placeholder 11">
            <a:extLst>
              <a:ext uri="{FF2B5EF4-FFF2-40B4-BE49-F238E27FC236}">
                <a16:creationId xmlns:a16="http://schemas.microsoft.com/office/drawing/2014/main" id="{1B11EF9E-6D55-8C99-FB4D-757C88D10203}"/>
              </a:ext>
            </a:extLst>
          </p:cNvPr>
          <p:cNvPicPr>
            <a:picLocks noGrp="1" noChangeAspect="1"/>
          </p:cNvPicPr>
          <p:nvPr>
            <p:ph type="pic" sz="quarter" idx="17"/>
          </p:nvPr>
        </p:nvPicPr>
        <p:blipFill>
          <a:blip r:embed="rId4"/>
          <a:srcRect t="3812" b="3812"/>
          <a:stretch/>
        </p:blipFill>
        <p:spPr>
          <a:xfrm>
            <a:off x="0" y="3429001"/>
            <a:ext cx="5571742" cy="3429000"/>
          </a:xfrm>
        </p:spPr>
      </p:pic>
      <p:sp>
        <p:nvSpPr>
          <p:cNvPr id="5" name="Title 4">
            <a:extLst>
              <a:ext uri="{FF2B5EF4-FFF2-40B4-BE49-F238E27FC236}">
                <a16:creationId xmlns:a16="http://schemas.microsoft.com/office/drawing/2014/main" id="{42248319-EAF6-D912-E75E-0E320CAFC45B}"/>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E869E121-81FA-28C6-CCF8-37A04B461F56}"/>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11</a:t>
            </a:fld>
            <a:endParaRPr lang="en-US" dirty="0"/>
          </a:p>
        </p:txBody>
      </p:sp>
      <p:sp>
        <p:nvSpPr>
          <p:cNvPr id="14" name="Freeform 17">
            <a:extLst>
              <a:ext uri="{FF2B5EF4-FFF2-40B4-BE49-F238E27FC236}">
                <a16:creationId xmlns:a16="http://schemas.microsoft.com/office/drawing/2014/main" id="{B3A8F34A-2BA5-BF65-5B50-9DBB15D081AB}"/>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92A4A923-6968-088B-B697-26079635A14D}"/>
              </a:ext>
            </a:extLst>
          </p:cNvPr>
          <p:cNvSpPr txBox="1">
            <a:spLocks/>
          </p:cNvSpPr>
          <p:nvPr/>
        </p:nvSpPr>
        <p:spPr>
          <a:xfrm>
            <a:off x="5571742" y="991984"/>
            <a:ext cx="6620257"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dirty="0"/>
              <a:t>المنع و الفائدة:</a:t>
            </a:r>
          </a:p>
          <a:p>
            <a:pPr marL="285750" indent="-285750" algn="just" rtl="1">
              <a:buFont typeface="Arial" panose="020B0604020202020204" pitchFamily="34" charset="0"/>
              <a:buChar char="•"/>
            </a:pPr>
            <a:r>
              <a:rPr lang="ar-DZ" dirty="0"/>
              <a:t>يجب على الجامعات فرض إجراءات اخلاقية أقوى لخصوصية البيانات والموافقة الأخلاقية على مشاريع البحث و النشر التي تنطوي على بيانات وسائل التواصل الاجتماعي. </a:t>
            </a:r>
          </a:p>
          <a:p>
            <a:pPr marL="285750" indent="-285750" algn="just" rtl="1">
              <a:buFont typeface="Arial" panose="020B0604020202020204" pitchFamily="34" charset="0"/>
              <a:buChar char="•"/>
            </a:pPr>
            <a:r>
              <a:rPr lang="ar-DZ" dirty="0"/>
              <a:t>الشفافية في جمع البيانات: يجب على الباحثين إبلاغ المشاركين بوضوح عن كيفية استخدام بياناتهم ومشاركتها.</a:t>
            </a:r>
          </a:p>
          <a:p>
            <a:pPr marL="285750" indent="-285750" algn="just" rtl="1">
              <a:buFont typeface="Arial" panose="020B0604020202020204" pitchFamily="34" charset="0"/>
              <a:buChar char="•"/>
            </a:pPr>
            <a:r>
              <a:rPr lang="ar-DZ" dirty="0"/>
              <a:t> الامتثال لقوانين الخصوصية العالمية: يجب على الجامعات ضمان اتباع البحث لـ </a:t>
            </a:r>
            <a:r>
              <a:rPr lang="en-US" dirty="0"/>
              <a:t>GDPR </a:t>
            </a:r>
            <a:r>
              <a:rPr lang="ar-DZ" dirty="0"/>
              <a:t>و</a:t>
            </a:r>
            <a:r>
              <a:rPr lang="en-US" dirty="0"/>
              <a:t>FERPA </a:t>
            </a:r>
            <a:r>
              <a:rPr lang="ar-DZ" dirty="0"/>
              <a:t>ولوائح حماية البيانات الأخرى.</a:t>
            </a:r>
          </a:p>
        </p:txBody>
      </p:sp>
      <p:sp>
        <p:nvSpPr>
          <p:cNvPr id="6" name="Text Placeholder 5">
            <a:extLst>
              <a:ext uri="{FF2B5EF4-FFF2-40B4-BE49-F238E27FC236}">
                <a16:creationId xmlns:a16="http://schemas.microsoft.com/office/drawing/2014/main" id="{465D02F3-77C2-BF6F-9641-F549C46B0C0B}"/>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Tree>
    <p:extLst>
      <p:ext uri="{BB962C8B-B14F-4D97-AF65-F5344CB8AC3E}">
        <p14:creationId xmlns:p14="http://schemas.microsoft.com/office/powerpoint/2010/main" val="867282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36208-1A20-5FD5-83F6-CB9E0FDE0427}"/>
            </a:ext>
          </a:extLst>
        </p:cNvPr>
        <p:cNvGrpSpPr/>
        <p:nvPr/>
      </p:nvGrpSpPr>
      <p:grpSpPr>
        <a:xfrm>
          <a:off x="0" y="0"/>
          <a:ext cx="0" cy="0"/>
          <a:chOff x="0" y="0"/>
          <a:chExt cx="0" cy="0"/>
        </a:xfrm>
      </p:grpSpPr>
      <p:sp>
        <p:nvSpPr>
          <p:cNvPr id="50" name="Text Placeholder 49">
            <a:extLst>
              <a:ext uri="{FF2B5EF4-FFF2-40B4-BE49-F238E27FC236}">
                <a16:creationId xmlns:a16="http://schemas.microsoft.com/office/drawing/2014/main" id="{6D886411-1631-FECC-2FDC-F7A9F5BD04DE}"/>
              </a:ext>
            </a:extLst>
          </p:cNvPr>
          <p:cNvSpPr>
            <a:spLocks noGrp="1"/>
          </p:cNvSpPr>
          <p:nvPr>
            <p:ph type="body" sz="quarter" idx="15"/>
          </p:nvPr>
        </p:nvSpPr>
        <p:spPr>
          <a:xfrm>
            <a:off x="315452" y="4191995"/>
            <a:ext cx="2625237" cy="462300"/>
          </a:xfrm>
          <a:noFill/>
        </p:spPr>
        <p:txBody>
          <a:bodyPr lIns="0" rIns="0" anchor="t"/>
          <a:lstStyle/>
          <a:p>
            <a:pPr algn="ctr"/>
            <a:r>
              <a:rPr lang="ar-DZ" dirty="0">
                <a:solidFill>
                  <a:schemeClr val="tx1"/>
                </a:solidFill>
              </a:rPr>
              <a:t>إرشادات للموظفين والطلاب</a:t>
            </a:r>
            <a:endParaRPr lang="en-US" dirty="0">
              <a:solidFill>
                <a:schemeClr val="tx1"/>
              </a:solidFill>
            </a:endParaRPr>
          </a:p>
        </p:txBody>
      </p:sp>
      <p:sp>
        <p:nvSpPr>
          <p:cNvPr id="63" name="Text Placeholder 62">
            <a:extLst>
              <a:ext uri="{FF2B5EF4-FFF2-40B4-BE49-F238E27FC236}">
                <a16:creationId xmlns:a16="http://schemas.microsoft.com/office/drawing/2014/main" id="{F3DAAB03-EC20-5465-5189-70B83B49903B}"/>
              </a:ext>
            </a:extLst>
          </p:cNvPr>
          <p:cNvSpPr>
            <a:spLocks noGrp="1"/>
          </p:cNvSpPr>
          <p:nvPr>
            <p:ph type="body" sz="quarter" idx="24"/>
          </p:nvPr>
        </p:nvSpPr>
        <p:spPr>
          <a:xfrm>
            <a:off x="171879" y="5121264"/>
            <a:ext cx="2867415" cy="926026"/>
          </a:xfrm>
          <a:noFill/>
        </p:spPr>
        <p:txBody>
          <a:bodyPr lIns="0" rIns="0" anchor="t"/>
          <a:lstStyle/>
          <a:p>
            <a:pPr marL="285750" indent="-285750" algn="just"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يُنصح أعضاء هيئة التدريس والموظفين بعدم نشر معلومات الطلاب الخاصة على حسابات وسائل التواصل الاجتماعي الشخصية.</a:t>
            </a:r>
            <a:endParaRPr lang="en-US" dirty="0">
              <a:latin typeface="Times New Roman" panose="02020603050405020304" pitchFamily="18" charset="0"/>
              <a:cs typeface="Times New Roman" panose="02020603050405020304" pitchFamily="18" charset="0"/>
            </a:endParaRPr>
          </a:p>
        </p:txBody>
      </p:sp>
      <p:sp>
        <p:nvSpPr>
          <p:cNvPr id="51" name="Text Placeholder 50">
            <a:extLst>
              <a:ext uri="{FF2B5EF4-FFF2-40B4-BE49-F238E27FC236}">
                <a16:creationId xmlns:a16="http://schemas.microsoft.com/office/drawing/2014/main" id="{5DAFD45C-FDBD-18C9-F59C-8EC190CD1C77}"/>
              </a:ext>
            </a:extLst>
          </p:cNvPr>
          <p:cNvSpPr>
            <a:spLocks noGrp="1"/>
          </p:cNvSpPr>
          <p:nvPr>
            <p:ph type="body" sz="quarter" idx="16"/>
          </p:nvPr>
        </p:nvSpPr>
        <p:spPr>
          <a:xfrm>
            <a:off x="3137899" y="4191995"/>
            <a:ext cx="2791971" cy="676081"/>
          </a:xfrm>
          <a:noFill/>
        </p:spPr>
        <p:txBody>
          <a:bodyPr lIns="0" rIns="0" anchor="t"/>
          <a:lstStyle/>
          <a:p>
            <a:pPr algn="ctr"/>
            <a:r>
              <a:rPr lang="ar-DZ" dirty="0">
                <a:solidFill>
                  <a:schemeClr val="tx1"/>
                </a:solidFill>
              </a:rPr>
              <a:t>إعدادات الخصوصية وتدابير الأمان</a:t>
            </a:r>
            <a:endParaRPr lang="en-US" dirty="0">
              <a:solidFill>
                <a:schemeClr val="tx1"/>
              </a:solidFill>
            </a:endParaRPr>
          </a:p>
        </p:txBody>
      </p:sp>
      <p:sp>
        <p:nvSpPr>
          <p:cNvPr id="1024" name="Text Placeholder 1023">
            <a:extLst>
              <a:ext uri="{FF2B5EF4-FFF2-40B4-BE49-F238E27FC236}">
                <a16:creationId xmlns:a16="http://schemas.microsoft.com/office/drawing/2014/main" id="{19CEC77B-6137-2816-51D5-838411B36B87}"/>
              </a:ext>
            </a:extLst>
          </p:cNvPr>
          <p:cNvSpPr>
            <a:spLocks noGrp="1"/>
          </p:cNvSpPr>
          <p:nvPr>
            <p:ph type="body" sz="quarter" idx="25"/>
          </p:nvPr>
        </p:nvSpPr>
        <p:spPr>
          <a:xfrm>
            <a:off x="3508686" y="5033790"/>
            <a:ext cx="2299103" cy="1377276"/>
          </a:xfrm>
          <a:noFill/>
        </p:spPr>
        <p:txBody>
          <a:bodyPr vert="horz" lIns="0" tIns="45720" rIns="0" bIns="45720" rtlCol="0" anchor="t">
            <a:noAutofit/>
          </a:bodyPr>
          <a:lstStyle/>
          <a:p>
            <a:pPr algn="just" rtl="1"/>
            <a:r>
              <a:rPr lang="ar-DZ" dirty="0">
                <a:latin typeface="Times New Roman" panose="02020603050405020304" pitchFamily="18" charset="0"/>
                <a:cs typeface="Times New Roman" panose="02020603050405020304" pitchFamily="18" charset="0"/>
              </a:rPr>
              <a:t>تدرب جامعة ستانفورد الموظفين الذين يديرون حسابات وسائل التواصل الاجتماعي بالجامعة على كيفية تأمين الملفات الشخصية والحد من الوصول إلى المحتوى الحساس.</a:t>
            </a:r>
            <a:endParaRPr lang="en-US" dirty="0">
              <a:latin typeface="Times New Roman" panose="02020603050405020304" pitchFamily="18" charset="0"/>
              <a:cs typeface="Times New Roman" panose="02020603050405020304" pitchFamily="18" charset="0"/>
            </a:endParaRPr>
          </a:p>
        </p:txBody>
      </p:sp>
      <p:sp>
        <p:nvSpPr>
          <p:cNvPr id="52" name="Text Placeholder 51">
            <a:extLst>
              <a:ext uri="{FF2B5EF4-FFF2-40B4-BE49-F238E27FC236}">
                <a16:creationId xmlns:a16="http://schemas.microsoft.com/office/drawing/2014/main" id="{C5EC91B2-B72A-E9D1-ACFD-AD34D00259FB}"/>
              </a:ext>
            </a:extLst>
          </p:cNvPr>
          <p:cNvSpPr>
            <a:spLocks noGrp="1"/>
          </p:cNvSpPr>
          <p:nvPr>
            <p:ph type="body" sz="quarter" idx="17"/>
          </p:nvPr>
        </p:nvSpPr>
        <p:spPr>
          <a:xfrm>
            <a:off x="5929871" y="4191995"/>
            <a:ext cx="3111224" cy="693081"/>
          </a:xfrm>
          <a:noFill/>
        </p:spPr>
        <p:txBody>
          <a:bodyPr lIns="0" rIns="0" anchor="t"/>
          <a:lstStyle/>
          <a:p>
            <a:pPr algn="r"/>
            <a:r>
              <a:rPr lang="ar-DZ" dirty="0">
                <a:solidFill>
                  <a:schemeClr val="tx1"/>
                </a:solidFill>
              </a:rPr>
              <a:t>المشاركة المقيدة للبيانات الشخصية</a:t>
            </a:r>
            <a:endParaRPr lang="en-US" dirty="0">
              <a:solidFill>
                <a:schemeClr val="tx1"/>
              </a:solidFill>
            </a:endParaRPr>
          </a:p>
        </p:txBody>
      </p:sp>
      <p:sp>
        <p:nvSpPr>
          <p:cNvPr id="1025" name="Text Placeholder 1024">
            <a:extLst>
              <a:ext uri="{FF2B5EF4-FFF2-40B4-BE49-F238E27FC236}">
                <a16:creationId xmlns:a16="http://schemas.microsoft.com/office/drawing/2014/main" id="{BB7BC8E8-935B-65AF-8CF7-88255830745C}"/>
              </a:ext>
            </a:extLst>
          </p:cNvPr>
          <p:cNvSpPr>
            <a:spLocks noGrp="1"/>
          </p:cNvSpPr>
          <p:nvPr>
            <p:ph type="body" sz="quarter" idx="26"/>
          </p:nvPr>
        </p:nvSpPr>
        <p:spPr>
          <a:xfrm>
            <a:off x="6096000" y="4760322"/>
            <a:ext cx="3063240" cy="2059760"/>
          </a:xfrm>
          <a:noFill/>
        </p:spPr>
        <p:txBody>
          <a:bodyPr vert="horz" lIns="0" tIns="45720" rIns="0" bIns="45720" rtlCol="0" anchor="t">
            <a:noAutofit/>
          </a:bodyPr>
          <a:lstStyle/>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لا يمكن لأي حساب على وسائل التواصل الاجتماعي للجامعة نشر معرفات الطلاب أو عناوين البريد الإلكتروني أو الدرجات أو أي بيانات شخصية حساسة. </a:t>
            </a:r>
            <a:endParaRPr lang="en-US" dirty="0">
              <a:latin typeface="Times New Roman" panose="02020603050405020304" pitchFamily="18" charset="0"/>
              <a:cs typeface="Times New Roman" panose="02020603050405020304" pitchFamily="18" charset="0"/>
            </a:endParaRPr>
          </a:p>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إذا شارك الطلاب في استطلاعات الرأي عبر الإنترنت أو الدراسات الأكاديمية عبر وسائل التواصل الاجتماعي، فيجب إخفاء هوياتهم.</a:t>
            </a:r>
            <a:endParaRPr lang="en-US" dirty="0">
              <a:latin typeface="Times New Roman" panose="02020603050405020304" pitchFamily="18" charset="0"/>
              <a:cs typeface="Times New Roman" panose="02020603050405020304" pitchFamily="18" charset="0"/>
            </a:endParaRPr>
          </a:p>
        </p:txBody>
      </p:sp>
      <p:sp>
        <p:nvSpPr>
          <p:cNvPr id="53" name="Text Placeholder 52">
            <a:extLst>
              <a:ext uri="{FF2B5EF4-FFF2-40B4-BE49-F238E27FC236}">
                <a16:creationId xmlns:a16="http://schemas.microsoft.com/office/drawing/2014/main" id="{1E1F9A58-8B06-6ED1-E89F-99FDB9A89332}"/>
              </a:ext>
            </a:extLst>
          </p:cNvPr>
          <p:cNvSpPr>
            <a:spLocks noGrp="1"/>
          </p:cNvSpPr>
          <p:nvPr>
            <p:ph type="body" sz="quarter" idx="18"/>
          </p:nvPr>
        </p:nvSpPr>
        <p:spPr>
          <a:xfrm>
            <a:off x="9238304" y="4191995"/>
            <a:ext cx="2867415" cy="693080"/>
          </a:xfrm>
          <a:noFill/>
        </p:spPr>
        <p:txBody>
          <a:bodyPr lIns="0" rIns="0" anchor="t"/>
          <a:lstStyle/>
          <a:p>
            <a:pPr algn="r"/>
            <a:r>
              <a:rPr lang="ar-DZ" dirty="0">
                <a:solidFill>
                  <a:schemeClr val="tx1"/>
                </a:solidFill>
              </a:rPr>
              <a:t>الموافقة على صور/فيديوهات الطلاب والموظفين</a:t>
            </a:r>
            <a:endParaRPr lang="en-US" dirty="0">
              <a:solidFill>
                <a:schemeClr val="tx1"/>
              </a:solidFill>
            </a:endParaRPr>
          </a:p>
        </p:txBody>
      </p:sp>
      <p:sp>
        <p:nvSpPr>
          <p:cNvPr id="1027" name="Text Placeholder 1026">
            <a:extLst>
              <a:ext uri="{FF2B5EF4-FFF2-40B4-BE49-F238E27FC236}">
                <a16:creationId xmlns:a16="http://schemas.microsoft.com/office/drawing/2014/main" id="{1423D982-5EAA-FDD8-2CBE-94515A3FA9D2}"/>
              </a:ext>
            </a:extLst>
          </p:cNvPr>
          <p:cNvSpPr>
            <a:spLocks noGrp="1"/>
          </p:cNvSpPr>
          <p:nvPr>
            <p:ph type="body" sz="quarter" idx="27"/>
          </p:nvPr>
        </p:nvSpPr>
        <p:spPr>
          <a:xfrm>
            <a:off x="9628632" y="5121264"/>
            <a:ext cx="2477087" cy="1304124"/>
          </a:xfrm>
          <a:noFill/>
          <a:ln>
            <a:noFill/>
          </a:ln>
        </p:spPr>
        <p:txBody>
          <a:bodyPr vert="horz" lIns="0" tIns="45720" rIns="0" bIns="45720" rtlCol="0" anchor="t">
            <a:noAutofit/>
          </a:bodyPr>
          <a:lstStyle/>
          <a:p>
            <a:pPr marL="285750" indent="-285750" algn="just"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أي صورة أو فيديو يظهر فيه الطلاب أو الموظفون يتطلب </a:t>
            </a:r>
            <a:r>
              <a:rPr lang="ar-DZ" b="1" dirty="0">
                <a:latin typeface="Times New Roman" panose="02020603050405020304" pitchFamily="18" charset="0"/>
                <a:cs typeface="Times New Roman" panose="02020603050405020304" pitchFamily="18" charset="0"/>
              </a:rPr>
              <a:t>موافقتهم الكتابية الصريحة </a:t>
            </a:r>
            <a:r>
              <a:rPr lang="ar-DZ" dirty="0">
                <a:latin typeface="Times New Roman" panose="02020603050405020304" pitchFamily="18" charset="0"/>
                <a:cs typeface="Times New Roman" panose="02020603050405020304" pitchFamily="18" charset="0"/>
              </a:rPr>
              <a:t>قبل نشره على وسائل التواصل الاجتماعي</a:t>
            </a:r>
            <a:r>
              <a:rPr lang="en-US" dirty="0">
                <a:latin typeface="Times New Roman" panose="02020603050405020304" pitchFamily="18" charset="0"/>
                <a:cs typeface="Times New Roman" panose="02020603050405020304" pitchFamily="18" charset="0"/>
              </a:rPr>
              <a:t>.</a:t>
            </a:r>
          </a:p>
        </p:txBody>
      </p:sp>
      <p:sp>
        <p:nvSpPr>
          <p:cNvPr id="5" name="Text Placeholder 5">
            <a:extLst>
              <a:ext uri="{FF2B5EF4-FFF2-40B4-BE49-F238E27FC236}">
                <a16:creationId xmlns:a16="http://schemas.microsoft.com/office/drawing/2014/main" id="{AFC91C80-AF46-4CA6-53C4-0A9F095DD2C7}"/>
              </a:ext>
            </a:extLst>
          </p:cNvPr>
          <p:cNvSpPr txBox="1">
            <a:spLocks/>
          </p:cNvSpPr>
          <p:nvPr/>
        </p:nvSpPr>
        <p:spPr>
          <a:xfrm>
            <a:off x="8951974" y="107510"/>
            <a:ext cx="2840101" cy="776964"/>
          </a:xfrm>
          <a:prstGeom prst="rect">
            <a:avLst/>
          </a:prstGeom>
          <a:solidFill>
            <a:schemeClr val="bg1">
              <a:alpha val="50000"/>
            </a:schemeClr>
          </a:solidFill>
        </p:spPr>
        <p:txBody>
          <a:bodyPr vert="horz" lIns="0" tIns="45720" rIns="0" bIns="45720" rtlCol="0" anchor="b">
            <a:noAutofit/>
          </a:bodyPr>
          <a:lstStyle>
            <a:lvl1pPr marL="0" indent="0" algn="l" defTabSz="914400" rtl="0" eaLnBrk="1" latinLnBrk="0" hangingPunct="1">
              <a:lnSpc>
                <a:spcPct val="100000"/>
              </a:lnSpc>
              <a:spcBef>
                <a:spcPts val="1000"/>
              </a:spcBef>
              <a:spcAft>
                <a:spcPts val="1200"/>
              </a:spcAft>
              <a:buFontTx/>
              <a:buNone/>
              <a:defRPr lang="en-US" sz="2000" b="1" i="0" kern="1200" cap="all" spc="100" baseline="0">
                <a:solidFill>
                  <a:schemeClr val="accent5"/>
                </a:solidFill>
                <a:latin typeface="+mj-lt"/>
                <a:ea typeface="Source Sans Pro Black" panose="020B0503030403020204" pitchFamily="34" charset="0"/>
                <a:cs typeface="+mn-cs"/>
              </a:defRPr>
            </a:lvl1pPr>
            <a:lvl2pPr marL="4572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2pPr>
            <a:lvl3pPr marL="9144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3pPr>
            <a:lvl4pPr marL="13716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4pPr>
            <a:lvl5pPr marL="18288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a:r>
              <a:rPr lang="ar-DZ" sz="4400" dirty="0">
                <a:solidFill>
                  <a:schemeClr val="tx1"/>
                </a:solidFill>
              </a:rPr>
              <a:t>دراسة حالة </a:t>
            </a:r>
          </a:p>
        </p:txBody>
      </p:sp>
      <p:sp>
        <p:nvSpPr>
          <p:cNvPr id="8" name="Text Placeholder 5">
            <a:extLst>
              <a:ext uri="{FF2B5EF4-FFF2-40B4-BE49-F238E27FC236}">
                <a16:creationId xmlns:a16="http://schemas.microsoft.com/office/drawing/2014/main" id="{C31884AC-ABFA-1833-7BD8-968654BCBDB9}"/>
              </a:ext>
            </a:extLst>
          </p:cNvPr>
          <p:cNvSpPr txBox="1">
            <a:spLocks/>
          </p:cNvSpPr>
          <p:nvPr/>
        </p:nvSpPr>
        <p:spPr>
          <a:xfrm>
            <a:off x="520298" y="991984"/>
            <a:ext cx="11671701" cy="92602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الحالة 2: نفذت جامعة ستانفورد </a:t>
            </a:r>
            <a:r>
              <a:rPr lang="ar-DZ"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سياسات خصوصية صارمة </a:t>
            </a:r>
            <a:r>
              <a:rPr lang="ar-DZ"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لضمان التعامل مع بيانات الطلاب والموظفين بشكل أخلاقي على وسائل التواصل الاجتماعي. وتشمل الجوانب الرئيسية ما يلي: </a:t>
            </a:r>
          </a:p>
        </p:txBody>
      </p:sp>
      <p:pic>
        <p:nvPicPr>
          <p:cNvPr id="18" name="Picture 17">
            <a:extLst>
              <a:ext uri="{FF2B5EF4-FFF2-40B4-BE49-F238E27FC236}">
                <a16:creationId xmlns:a16="http://schemas.microsoft.com/office/drawing/2014/main" id="{FEDFDA93-E3E3-F8FD-2664-1ED3A688991D}"/>
              </a:ext>
            </a:extLst>
          </p:cNvPr>
          <p:cNvPicPr>
            <a:picLocks noChangeAspect="1"/>
          </p:cNvPicPr>
          <p:nvPr/>
        </p:nvPicPr>
        <p:blipFill>
          <a:blip r:embed="rId3"/>
          <a:stretch>
            <a:fillRect/>
          </a:stretch>
        </p:blipFill>
        <p:spPr>
          <a:xfrm>
            <a:off x="9238304" y="2077321"/>
            <a:ext cx="2867415" cy="2059762"/>
          </a:xfrm>
          <a:prstGeom prst="rect">
            <a:avLst/>
          </a:prstGeom>
        </p:spPr>
      </p:pic>
      <p:pic>
        <p:nvPicPr>
          <p:cNvPr id="29" name="Picture 28">
            <a:extLst>
              <a:ext uri="{FF2B5EF4-FFF2-40B4-BE49-F238E27FC236}">
                <a16:creationId xmlns:a16="http://schemas.microsoft.com/office/drawing/2014/main" id="{B0E1F0D2-BC5A-6C6C-FC6C-F8A608652A7C}"/>
              </a:ext>
            </a:extLst>
          </p:cNvPr>
          <p:cNvPicPr>
            <a:picLocks noChangeAspect="1"/>
          </p:cNvPicPr>
          <p:nvPr/>
        </p:nvPicPr>
        <p:blipFill>
          <a:blip r:embed="rId4"/>
          <a:stretch>
            <a:fillRect/>
          </a:stretch>
        </p:blipFill>
        <p:spPr>
          <a:xfrm>
            <a:off x="6181343" y="2077321"/>
            <a:ext cx="2859751" cy="2059761"/>
          </a:xfrm>
          <a:prstGeom prst="rect">
            <a:avLst/>
          </a:prstGeom>
        </p:spPr>
      </p:pic>
      <p:pic>
        <p:nvPicPr>
          <p:cNvPr id="31" name="Picture 30">
            <a:extLst>
              <a:ext uri="{FF2B5EF4-FFF2-40B4-BE49-F238E27FC236}">
                <a16:creationId xmlns:a16="http://schemas.microsoft.com/office/drawing/2014/main" id="{068FF070-A7D9-C3DF-AAC0-042AE68B17B2}"/>
              </a:ext>
            </a:extLst>
          </p:cNvPr>
          <p:cNvPicPr>
            <a:picLocks noChangeAspect="1"/>
          </p:cNvPicPr>
          <p:nvPr/>
        </p:nvPicPr>
        <p:blipFill>
          <a:blip r:embed="rId5"/>
          <a:stretch>
            <a:fillRect/>
          </a:stretch>
        </p:blipFill>
        <p:spPr>
          <a:xfrm>
            <a:off x="3039294" y="2077320"/>
            <a:ext cx="2867415" cy="2059761"/>
          </a:xfrm>
          <a:prstGeom prst="rect">
            <a:avLst/>
          </a:prstGeom>
        </p:spPr>
      </p:pic>
      <p:pic>
        <p:nvPicPr>
          <p:cNvPr id="33" name="Picture 32">
            <a:extLst>
              <a:ext uri="{FF2B5EF4-FFF2-40B4-BE49-F238E27FC236}">
                <a16:creationId xmlns:a16="http://schemas.microsoft.com/office/drawing/2014/main" id="{551EAF91-30EC-C900-8A36-CDDD281A3C37}"/>
              </a:ext>
            </a:extLst>
          </p:cNvPr>
          <p:cNvPicPr>
            <a:picLocks noChangeAspect="1"/>
          </p:cNvPicPr>
          <p:nvPr/>
        </p:nvPicPr>
        <p:blipFill>
          <a:blip r:embed="rId6"/>
          <a:stretch>
            <a:fillRect/>
          </a:stretch>
        </p:blipFill>
        <p:spPr>
          <a:xfrm>
            <a:off x="315452" y="2025122"/>
            <a:ext cx="2625237" cy="2059761"/>
          </a:xfrm>
          <a:prstGeom prst="rect">
            <a:avLst/>
          </a:prstGeom>
        </p:spPr>
      </p:pic>
    </p:spTree>
    <p:extLst>
      <p:ext uri="{BB962C8B-B14F-4D97-AF65-F5344CB8AC3E}">
        <p14:creationId xmlns:p14="http://schemas.microsoft.com/office/powerpoint/2010/main" val="423236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E85F4-2DD8-1E53-2EE9-7DA4C7487101}"/>
              </a:ext>
            </a:extLst>
          </p:cNvPr>
          <p:cNvSpPr txBox="1">
            <a:spLocks/>
          </p:cNvSpPr>
          <p:nvPr/>
        </p:nvSpPr>
        <p:spPr>
          <a:xfrm>
            <a:off x="0" y="1289304"/>
            <a:ext cx="6574175" cy="4074783"/>
          </a:xfrm>
          <a:prstGeom prst="rect">
            <a:avLst/>
          </a:prstGeom>
          <a:noFill/>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4800" b="1" i="0" kern="1200" cap="all" spc="100" baseline="0">
                <a:solidFill>
                  <a:schemeClr val="bg1"/>
                </a:solidFill>
                <a:latin typeface="+mj-lt"/>
                <a:ea typeface="Source Sans Pro Black" panose="020B0503030403020204" pitchFamily="34" charset="0"/>
                <a:cs typeface="+mj-cs"/>
              </a:defRPr>
            </a:lvl1pPr>
          </a:lstStyle>
          <a:p>
            <a:pPr algn="ctr"/>
            <a:r>
              <a:rPr lang="ar-DZ" sz="6600" b="0" dirty="0">
                <a:latin typeface="+mn-lt"/>
              </a:rPr>
              <a:t>حالات سوء الاستخدام و كيفية التعامل معها</a:t>
            </a:r>
            <a:endParaRPr lang="en-US" sz="6600" b="0" dirty="0">
              <a:latin typeface="+mn-lt"/>
            </a:endParaRPr>
          </a:p>
        </p:txBody>
      </p:sp>
    </p:spTree>
    <p:extLst>
      <p:ext uri="{BB962C8B-B14F-4D97-AF65-F5344CB8AC3E}">
        <p14:creationId xmlns:p14="http://schemas.microsoft.com/office/powerpoint/2010/main" val="2074766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2FA59-42D1-4596-BADF-65EE2EECB2F4}"/>
              </a:ext>
            </a:extLst>
          </p:cNvPr>
          <p:cNvSpPr>
            <a:spLocks noGrp="1"/>
          </p:cNvSpPr>
          <p:nvPr>
            <p:ph type="title"/>
          </p:nvPr>
        </p:nvSpPr>
        <p:spPr>
          <a:xfrm>
            <a:off x="7574280" y="0"/>
            <a:ext cx="4617720" cy="987552"/>
          </a:xfrm>
        </p:spPr>
        <p:txBody>
          <a:bodyPr/>
          <a:lstStyle/>
          <a:p>
            <a:pPr algn="r" rtl="1"/>
            <a:r>
              <a:rPr lang="ar-DZ" dirty="0"/>
              <a:t>سوء الاستخدام</a:t>
            </a:r>
            <a:endParaRPr lang="en-US" dirty="0"/>
          </a:p>
        </p:txBody>
      </p:sp>
      <p:sp>
        <p:nvSpPr>
          <p:cNvPr id="5" name="Content Placeholder 4">
            <a:extLst>
              <a:ext uri="{FF2B5EF4-FFF2-40B4-BE49-F238E27FC236}">
                <a16:creationId xmlns:a16="http://schemas.microsoft.com/office/drawing/2014/main" id="{708C1B7C-03BA-4C6C-B759-6DAB6A63B451}"/>
              </a:ext>
            </a:extLst>
          </p:cNvPr>
          <p:cNvSpPr>
            <a:spLocks noGrp="1"/>
          </p:cNvSpPr>
          <p:nvPr>
            <p:ph idx="1"/>
          </p:nvPr>
        </p:nvSpPr>
        <p:spPr>
          <a:xfrm>
            <a:off x="5312663" y="274320"/>
            <a:ext cx="1307593" cy="694646"/>
          </a:xfrm>
        </p:spPr>
        <p:txBody>
          <a:bodyPr/>
          <a:lstStyle/>
          <a:p>
            <a:pPr marL="0" indent="0">
              <a:buNone/>
            </a:pPr>
            <a:r>
              <a:rPr lang="ar-DZ" sz="1800" dirty="0" err="1"/>
              <a:t>غهع</a:t>
            </a:r>
            <a:endParaRPr lang="en-US" sz="1800" dirty="0"/>
          </a:p>
        </p:txBody>
      </p:sp>
      <p:pic>
        <p:nvPicPr>
          <p:cNvPr id="7" name="Picture Placeholder 6">
            <a:extLst>
              <a:ext uri="{FF2B5EF4-FFF2-40B4-BE49-F238E27FC236}">
                <a16:creationId xmlns:a16="http://schemas.microsoft.com/office/drawing/2014/main" id="{7559ED0A-57D2-475A-80AA-FDDB6E882B4A}"/>
              </a:ext>
            </a:extLst>
          </p:cNvPr>
          <p:cNvPicPr>
            <a:picLocks noGrp="1" noChangeAspect="1"/>
          </p:cNvPicPr>
          <p:nvPr>
            <p:ph type="pic" sz="quarter" idx="13"/>
          </p:nvPr>
        </p:nvPicPr>
        <p:blipFill>
          <a:blip r:embed="rId2"/>
          <a:srcRect l="9030" r="9030"/>
          <a:stretch/>
        </p:blipFill>
        <p:spPr>
          <a:xfrm>
            <a:off x="0" y="0"/>
            <a:ext cx="5754368" cy="3950208"/>
          </a:xfrm>
        </p:spPr>
      </p:pic>
      <p:pic>
        <p:nvPicPr>
          <p:cNvPr id="9" name="Picture Placeholder 8">
            <a:extLst>
              <a:ext uri="{FF2B5EF4-FFF2-40B4-BE49-F238E27FC236}">
                <a16:creationId xmlns:a16="http://schemas.microsoft.com/office/drawing/2014/main" id="{24426D4C-56B2-463F-99F9-8F6C8EBBC003}"/>
              </a:ext>
            </a:extLst>
          </p:cNvPr>
          <p:cNvPicPr>
            <a:picLocks noGrp="1" noChangeAspect="1"/>
          </p:cNvPicPr>
          <p:nvPr>
            <p:ph type="pic" sz="quarter" idx="14"/>
          </p:nvPr>
        </p:nvPicPr>
        <p:blipFill>
          <a:blip r:embed="rId3"/>
          <a:srcRect t="14626" b="14626"/>
          <a:stretch/>
        </p:blipFill>
        <p:spPr>
          <a:xfrm>
            <a:off x="-77076" y="3950208"/>
            <a:ext cx="5414116" cy="2907792"/>
          </a:xfrm>
        </p:spPr>
      </p:pic>
      <p:sp>
        <p:nvSpPr>
          <p:cNvPr id="10" name="Footer Placeholder 9">
            <a:extLst>
              <a:ext uri="{FF2B5EF4-FFF2-40B4-BE49-F238E27FC236}">
                <a16:creationId xmlns:a16="http://schemas.microsoft.com/office/drawing/2014/main" id="{8751E420-B483-4040-8E33-A32E82D74E33}"/>
              </a:ext>
            </a:extLst>
          </p:cNvPr>
          <p:cNvSpPr>
            <a:spLocks noGrp="1"/>
          </p:cNvSpPr>
          <p:nvPr>
            <p:ph type="ftr" sz="quarter" idx="11"/>
          </p:nvPr>
        </p:nvSpPr>
        <p:spPr/>
        <p:txBody>
          <a:bodyPr/>
          <a:lstStyle/>
          <a:p>
            <a:pPr algn="l"/>
            <a:r>
              <a:rPr lang="en-US" dirty="0"/>
              <a:t>Presentation Title</a:t>
            </a:r>
          </a:p>
        </p:txBody>
      </p:sp>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p:txBody>
          <a:bodyPr/>
          <a:lstStyle/>
          <a:p>
            <a:fld id="{B9713C8C-8E70-45D5-AE59-23E60168254E}" type="slidenum">
              <a:rPr lang="en-US" smtClean="0"/>
              <a:t>14</a:t>
            </a:fld>
            <a:endParaRPr lang="en-US" dirty="0"/>
          </a:p>
        </p:txBody>
      </p:sp>
      <p:sp>
        <p:nvSpPr>
          <p:cNvPr id="3" name="Oval 2">
            <a:extLst>
              <a:ext uri="{FF2B5EF4-FFF2-40B4-BE49-F238E27FC236}">
                <a16:creationId xmlns:a16="http://schemas.microsoft.com/office/drawing/2014/main" id="{EDC1A5C7-C617-318A-57AA-C81E5E34CE59}"/>
              </a:ext>
            </a:extLst>
          </p:cNvPr>
          <p:cNvSpPr/>
          <p:nvPr/>
        </p:nvSpPr>
        <p:spPr>
          <a:xfrm>
            <a:off x="7013362" y="2543619"/>
            <a:ext cx="2487168" cy="24600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dirty="0"/>
              <a:t>المنشورات غير اللائقة من قبل موظفي الجامعة</a:t>
            </a:r>
            <a:endParaRPr lang="en-US" dirty="0"/>
          </a:p>
        </p:txBody>
      </p:sp>
      <p:sp>
        <p:nvSpPr>
          <p:cNvPr id="8" name="Oval 7">
            <a:extLst>
              <a:ext uri="{FF2B5EF4-FFF2-40B4-BE49-F238E27FC236}">
                <a16:creationId xmlns:a16="http://schemas.microsoft.com/office/drawing/2014/main" id="{56507757-CFC3-7143-B91D-A0F21A6271FD}"/>
              </a:ext>
            </a:extLst>
          </p:cNvPr>
          <p:cNvSpPr/>
          <p:nvPr/>
        </p:nvSpPr>
        <p:spPr>
          <a:xfrm>
            <a:off x="5194694" y="4085801"/>
            <a:ext cx="2487168" cy="24600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a:t>المضايقات والتصيد عبر الإنترنت</a:t>
            </a:r>
            <a:endParaRPr lang="en-US"/>
          </a:p>
        </p:txBody>
      </p:sp>
      <p:sp>
        <p:nvSpPr>
          <p:cNvPr id="12" name="Oval 11">
            <a:extLst>
              <a:ext uri="{FF2B5EF4-FFF2-40B4-BE49-F238E27FC236}">
                <a16:creationId xmlns:a16="http://schemas.microsoft.com/office/drawing/2014/main" id="{F4FE2504-DDB4-80FA-0875-C0BF6A2C3D8D}"/>
              </a:ext>
            </a:extLst>
          </p:cNvPr>
          <p:cNvSpPr/>
          <p:nvPr/>
        </p:nvSpPr>
        <p:spPr>
          <a:xfrm>
            <a:off x="8944892" y="1190922"/>
            <a:ext cx="2487168" cy="24600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dirty="0"/>
              <a:t>الوصول غير المصرح به واختطاف الحساب</a:t>
            </a:r>
            <a:endParaRPr lang="en-US" dirty="0"/>
          </a:p>
        </p:txBody>
      </p:sp>
    </p:spTree>
    <p:extLst>
      <p:ext uri="{BB962C8B-B14F-4D97-AF65-F5344CB8AC3E}">
        <p14:creationId xmlns:p14="http://schemas.microsoft.com/office/powerpoint/2010/main" val="395842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B4810A-8699-0BBB-F562-E706C089B7C1}"/>
              </a:ext>
              <a:ext uri="{C183D7F6-B498-43B3-948B-1728B52AA6E4}">
                <adec:decorative xmlns:adec="http://schemas.microsoft.com/office/drawing/2017/decorative" val="1"/>
              </a:ext>
            </a:extLst>
          </p:cNvPr>
          <p:cNvSpPr>
            <a:spLocks noChangeAspect="1"/>
          </p:cNvSpPr>
          <p:nvPr/>
        </p:nvSpPr>
        <p:spPr>
          <a:xfrm flipH="1">
            <a:off x="6604813" y="0"/>
            <a:ext cx="5587187" cy="6858001"/>
          </a:xfrm>
          <a:custGeom>
            <a:avLst/>
            <a:gdLst>
              <a:gd name="connsiteX0" fmla="*/ 0 w 5587187"/>
              <a:gd name="connsiteY0" fmla="*/ 0 h 6858001"/>
              <a:gd name="connsiteX1" fmla="*/ 3536634 w 5587187"/>
              <a:gd name="connsiteY1" fmla="*/ 0 h 6858001"/>
              <a:gd name="connsiteX2" fmla="*/ 3553381 w 5587187"/>
              <a:gd name="connsiteY2" fmla="*/ 8577 h 6858001"/>
              <a:gd name="connsiteX3" fmla="*/ 5587187 w 5587187"/>
              <a:gd name="connsiteY3" fmla="*/ 3425734 h 6858001"/>
              <a:gd name="connsiteX4" fmla="*/ 3553381 w 5587187"/>
              <a:gd name="connsiteY4" fmla="*/ 6842891 h 6858001"/>
              <a:gd name="connsiteX5" fmla="*/ 3523878 w 5587187"/>
              <a:gd name="connsiteY5" fmla="*/ 6858001 h 6858001"/>
              <a:gd name="connsiteX6" fmla="*/ 0 w 558718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7187" h="6858001">
                <a:moveTo>
                  <a:pt x="0" y="0"/>
                </a:moveTo>
                <a:lnTo>
                  <a:pt x="3536634" y="0"/>
                </a:lnTo>
                <a:lnTo>
                  <a:pt x="3553381" y="8577"/>
                </a:lnTo>
                <a:cubicBezTo>
                  <a:pt x="4764807" y="666664"/>
                  <a:pt x="5587187" y="1950160"/>
                  <a:pt x="5587187" y="3425734"/>
                </a:cubicBezTo>
                <a:cubicBezTo>
                  <a:pt x="5587187" y="4901308"/>
                  <a:pt x="4764807" y="6184805"/>
                  <a:pt x="3553381" y="6842891"/>
                </a:cubicBezTo>
                <a:lnTo>
                  <a:pt x="3523878" y="6858001"/>
                </a:lnTo>
                <a:lnTo>
                  <a:pt x="0" y="685800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0">
            <a:extLst>
              <a:ext uri="{FF2B5EF4-FFF2-40B4-BE49-F238E27FC236}">
                <a16:creationId xmlns:a16="http://schemas.microsoft.com/office/drawing/2014/main" id="{AA8090C7-ED05-B946-2294-88F77CAC75F0}"/>
              </a:ext>
            </a:extLst>
          </p:cNvPr>
          <p:cNvSpPr>
            <a:spLocks noGrp="1"/>
          </p:cNvSpPr>
          <p:nvPr>
            <p:ph type="title"/>
          </p:nvPr>
        </p:nvSpPr>
        <p:spPr>
          <a:xfrm>
            <a:off x="227176" y="0"/>
            <a:ext cx="5038923" cy="1793183"/>
          </a:xfrm>
        </p:spPr>
        <p:txBody>
          <a:bodyPr/>
          <a:lstStyle/>
          <a:p>
            <a:pPr algn="r" rtl="1"/>
            <a:r>
              <a:rPr lang="ar-DZ" sz="4400" dirty="0"/>
              <a:t>الوصول غير المصرح به واختطاف الحساب</a:t>
            </a:r>
            <a:endParaRPr lang="en-US" sz="4400" dirty="0"/>
          </a:p>
        </p:txBody>
      </p:sp>
      <p:sp>
        <p:nvSpPr>
          <p:cNvPr id="13" name="Content Placeholder 12">
            <a:extLst>
              <a:ext uri="{FF2B5EF4-FFF2-40B4-BE49-F238E27FC236}">
                <a16:creationId xmlns:a16="http://schemas.microsoft.com/office/drawing/2014/main" id="{76114B46-173D-4D8A-5837-27378CD58089}"/>
              </a:ext>
            </a:extLst>
          </p:cNvPr>
          <p:cNvSpPr>
            <a:spLocks noGrp="1"/>
          </p:cNvSpPr>
          <p:nvPr>
            <p:ph sz="quarter" idx="28"/>
          </p:nvPr>
        </p:nvSpPr>
        <p:spPr>
          <a:xfrm>
            <a:off x="227175" y="1508760"/>
            <a:ext cx="6377637" cy="4966635"/>
          </a:xfrm>
        </p:spPr>
        <p:txBody>
          <a:bodyPr/>
          <a:lstStyle/>
          <a:p>
            <a:pPr marL="342900" indent="-342900" algn="just" rtl="1">
              <a:buFont typeface="Arial" panose="020B0604020202020204" pitchFamily="34" charset="0"/>
              <a:buChar char="•"/>
            </a:pPr>
            <a:r>
              <a:rPr lang="ar-DZ" sz="3600" dirty="0"/>
              <a:t>الاختراق.</a:t>
            </a:r>
          </a:p>
          <a:p>
            <a:pPr marL="342900" indent="-342900" algn="just" rtl="1">
              <a:buFont typeface="Arial" panose="020B0604020202020204" pitchFamily="34" charset="0"/>
              <a:buChar char="•"/>
            </a:pPr>
            <a:r>
              <a:rPr lang="ar-DZ" sz="3600" dirty="0"/>
              <a:t>الوصول للحساب من عدد غير محدودة من الأشخاص او اشخاص غير مكلفين بمهمة إدارة الحساب على مواقع التواصل الاجتماعي </a:t>
            </a:r>
            <a:endParaRPr lang="en-US" sz="3600" dirty="0"/>
          </a:p>
        </p:txBody>
      </p:sp>
      <p:sp>
        <p:nvSpPr>
          <p:cNvPr id="2" name="Slide Number Placeholder 1">
            <a:extLst>
              <a:ext uri="{FF2B5EF4-FFF2-40B4-BE49-F238E27FC236}">
                <a16:creationId xmlns:a16="http://schemas.microsoft.com/office/drawing/2014/main" id="{8BBD0B7C-8AFF-0971-8B87-071E9E1F306F}"/>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15</a:t>
            </a:fld>
            <a:endParaRPr lang="en-US" dirty="0"/>
          </a:p>
        </p:txBody>
      </p:sp>
      <p:pic>
        <p:nvPicPr>
          <p:cNvPr id="5" name="Cameo Placeholder 4" descr="Cameo Placeholder&#10;">
            <a:extLst>
              <a:ext uri="{FF2B5EF4-FFF2-40B4-BE49-F238E27FC236}">
                <a16:creationId xmlns:a16="http://schemas.microsoft.com/office/drawing/2014/main" id="{65D7DCCA-939F-8C0B-E62F-584DAD263339}"/>
              </a:ext>
            </a:extLst>
          </p:cNvPr>
          <p:cNvPicPr>
            <a:picLocks noGrp="1" noChangeAspect="1"/>
            <a:extLst>
              <a:ext uri="{51228E76-BA90-4043-B771-695A4F85340A}">
                <alf:liveFeedProps xmlns:alf="http://schemas.microsoft.com/office/drawing/2021/livefeed" xmlns=""/>
              </a:ext>
            </a:extLst>
          </p:cNvPicPr>
          <p:nvPr>
            <p:ph type="media" sz="quarter" idx="29">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7534657" y="457200"/>
            <a:ext cx="4657344" cy="2971800"/>
          </a:xfrm>
        </p:spPr>
      </p:pic>
      <p:pic>
        <p:nvPicPr>
          <p:cNvPr id="12" name="Picture Placeholder 11" descr="A person smelling a bottle of liquid">
            <a:extLst>
              <a:ext uri="{FF2B5EF4-FFF2-40B4-BE49-F238E27FC236}">
                <a16:creationId xmlns:a16="http://schemas.microsoft.com/office/drawing/2014/main" id="{170C8C2E-F379-010B-9C53-D2F283E8C3E4}"/>
              </a:ext>
            </a:extLst>
          </p:cNvPr>
          <p:cNvPicPr>
            <a:picLocks noGrp="1" noChangeAspect="1"/>
          </p:cNvPicPr>
          <p:nvPr>
            <p:ph type="pic" sz="quarter" idx="32"/>
          </p:nvPr>
        </p:nvPicPr>
        <p:blipFill rotWithShape="1">
          <a:blip r:embed="rId5"/>
          <a:srcRect t="2110" b="2110"/>
          <a:stretch/>
        </p:blipFill>
        <p:spPr>
          <a:xfrm>
            <a:off x="7534656" y="3429002"/>
            <a:ext cx="4657345" cy="2971799"/>
          </a:xfrm>
        </p:spPr>
      </p:pic>
      <p:sp>
        <p:nvSpPr>
          <p:cNvPr id="14" name="Freeform 13">
            <a:extLst>
              <a:ext uri="{FF2B5EF4-FFF2-40B4-BE49-F238E27FC236}">
                <a16:creationId xmlns:a16="http://schemas.microsoft.com/office/drawing/2014/main" id="{A07551B3-DCF9-E6A0-AC4D-A1CF74A1D520}"/>
              </a:ext>
              <a:ext uri="{C183D7F6-B498-43B3-948B-1728B52AA6E4}">
                <adec:decorative xmlns:adec="http://schemas.microsoft.com/office/drawing/2017/decorative" val="1"/>
              </a:ext>
            </a:extLst>
          </p:cNvPr>
          <p:cNvSpPr/>
          <p:nvPr/>
        </p:nvSpPr>
        <p:spPr>
          <a:xfrm>
            <a:off x="4739413" y="5518358"/>
            <a:ext cx="4922532" cy="1339642"/>
          </a:xfrm>
          <a:custGeom>
            <a:avLst/>
            <a:gdLst>
              <a:gd name="connsiteX0" fmla="*/ 1194551 w 4922532"/>
              <a:gd name="connsiteY0" fmla="*/ 1329523 h 1339642"/>
              <a:gd name="connsiteX1" fmla="*/ 1293219 w 4922532"/>
              <a:gd name="connsiteY1" fmla="*/ 1339642 h 1339642"/>
              <a:gd name="connsiteX2" fmla="*/ 1094723 w 4922532"/>
              <a:gd name="connsiteY2" fmla="*/ 1339642 h 1339642"/>
              <a:gd name="connsiteX3" fmla="*/ 1112640 w 4922532"/>
              <a:gd name="connsiteY3" fmla="*/ 1335851 h 1339642"/>
              <a:gd name="connsiteX4" fmla="*/ 1194551 w 4922532"/>
              <a:gd name="connsiteY4" fmla="*/ 1329523 h 1339642"/>
              <a:gd name="connsiteX5" fmla="*/ 3345034 w 4922532"/>
              <a:gd name="connsiteY5" fmla="*/ 1313266 h 1339642"/>
              <a:gd name="connsiteX6" fmla="*/ 3543634 w 4922532"/>
              <a:gd name="connsiteY6" fmla="*/ 1335346 h 1339642"/>
              <a:gd name="connsiteX7" fmla="*/ 3553900 w 4922532"/>
              <a:gd name="connsiteY7" fmla="*/ 1339642 h 1339642"/>
              <a:gd name="connsiteX8" fmla="*/ 3198665 w 4922532"/>
              <a:gd name="connsiteY8" fmla="*/ 1339642 h 1339642"/>
              <a:gd name="connsiteX9" fmla="*/ 3241903 w 4922532"/>
              <a:gd name="connsiteY9" fmla="*/ 1328804 h 1339642"/>
              <a:gd name="connsiteX10" fmla="*/ 3345034 w 4922532"/>
              <a:gd name="connsiteY10" fmla="*/ 1313266 h 1339642"/>
              <a:gd name="connsiteX11" fmla="*/ 2284850 w 4922532"/>
              <a:gd name="connsiteY11" fmla="*/ 1271627 h 1339642"/>
              <a:gd name="connsiteX12" fmla="*/ 2621944 w 4922532"/>
              <a:gd name="connsiteY12" fmla="*/ 1337813 h 1339642"/>
              <a:gd name="connsiteX13" fmla="*/ 2627692 w 4922532"/>
              <a:gd name="connsiteY13" fmla="*/ 1339642 h 1339642"/>
              <a:gd name="connsiteX14" fmla="*/ 2478918 w 4922532"/>
              <a:gd name="connsiteY14" fmla="*/ 1339642 h 1339642"/>
              <a:gd name="connsiteX15" fmla="*/ 2447337 w 4922532"/>
              <a:gd name="connsiteY15" fmla="*/ 1330927 h 1339642"/>
              <a:gd name="connsiteX16" fmla="*/ 2291720 w 4922532"/>
              <a:gd name="connsiteY16" fmla="*/ 1314643 h 1339642"/>
              <a:gd name="connsiteX17" fmla="*/ 2200574 w 4922532"/>
              <a:gd name="connsiteY17" fmla="*/ 1332695 h 1339642"/>
              <a:gd name="connsiteX18" fmla="*/ 2184479 w 4922532"/>
              <a:gd name="connsiteY18" fmla="*/ 1339642 h 1339642"/>
              <a:gd name="connsiteX19" fmla="*/ 2091552 w 4922532"/>
              <a:gd name="connsiteY19" fmla="*/ 1339642 h 1339642"/>
              <a:gd name="connsiteX20" fmla="*/ 2133585 w 4922532"/>
              <a:gd name="connsiteY20" fmla="*/ 1313793 h 1339642"/>
              <a:gd name="connsiteX21" fmla="*/ 2284850 w 4922532"/>
              <a:gd name="connsiteY21" fmla="*/ 1271627 h 1339642"/>
              <a:gd name="connsiteX22" fmla="*/ 2273963 w 4922532"/>
              <a:gd name="connsiteY22" fmla="*/ 1130538 h 1339642"/>
              <a:gd name="connsiteX23" fmla="*/ 2627396 w 4922532"/>
              <a:gd name="connsiteY23" fmla="*/ 1199560 h 1339642"/>
              <a:gd name="connsiteX24" fmla="*/ 3052737 w 4922532"/>
              <a:gd name="connsiteY24" fmla="*/ 1252036 h 1339642"/>
              <a:gd name="connsiteX25" fmla="*/ 3795932 w 4922532"/>
              <a:gd name="connsiteY25" fmla="*/ 1327573 h 1339642"/>
              <a:gd name="connsiteX26" fmla="*/ 3806715 w 4922532"/>
              <a:gd name="connsiteY26" fmla="*/ 1339642 h 1339642"/>
              <a:gd name="connsiteX27" fmla="*/ 3741683 w 4922532"/>
              <a:gd name="connsiteY27" fmla="*/ 1339642 h 1339642"/>
              <a:gd name="connsiteX28" fmla="*/ 3728197 w 4922532"/>
              <a:gd name="connsiteY28" fmla="*/ 1326702 h 1339642"/>
              <a:gd name="connsiteX29" fmla="*/ 3067984 w 4922532"/>
              <a:gd name="connsiteY29" fmla="*/ 1297010 h 1339642"/>
              <a:gd name="connsiteX30" fmla="*/ 2614311 w 4922532"/>
              <a:gd name="connsiteY30" fmla="*/ 1244156 h 1339642"/>
              <a:gd name="connsiteX31" fmla="*/ 2281701 w 4922532"/>
              <a:gd name="connsiteY31" fmla="*/ 1177131 h 1339642"/>
              <a:gd name="connsiteX32" fmla="*/ 2091397 w 4922532"/>
              <a:gd name="connsiteY32" fmla="*/ 1245965 h 1339642"/>
              <a:gd name="connsiteX33" fmla="*/ 2022868 w 4922532"/>
              <a:gd name="connsiteY33" fmla="*/ 1307614 h 1339642"/>
              <a:gd name="connsiteX34" fmla="*/ 1996178 w 4922532"/>
              <a:gd name="connsiteY34" fmla="*/ 1339642 h 1339642"/>
              <a:gd name="connsiteX35" fmla="*/ 1936855 w 4922532"/>
              <a:gd name="connsiteY35" fmla="*/ 1339642 h 1339642"/>
              <a:gd name="connsiteX36" fmla="*/ 1989751 w 4922532"/>
              <a:gd name="connsiteY36" fmla="*/ 1274719 h 1339642"/>
              <a:gd name="connsiteX37" fmla="*/ 2062650 w 4922532"/>
              <a:gd name="connsiteY37" fmla="*/ 1207855 h 1339642"/>
              <a:gd name="connsiteX38" fmla="*/ 2273963 w 4922532"/>
              <a:gd name="connsiteY38" fmla="*/ 1130538 h 1339642"/>
              <a:gd name="connsiteX39" fmla="*/ 2260351 w 4922532"/>
              <a:gd name="connsiteY39" fmla="*/ 987304 h 1339642"/>
              <a:gd name="connsiteX40" fmla="*/ 2630480 w 4922532"/>
              <a:gd name="connsiteY40" fmla="*/ 1059654 h 1339642"/>
              <a:gd name="connsiteX41" fmla="*/ 3077150 w 4922532"/>
              <a:gd name="connsiteY41" fmla="*/ 1113952 h 1339642"/>
              <a:gd name="connsiteX42" fmla="*/ 3957662 w 4922532"/>
              <a:gd name="connsiteY42" fmla="*/ 1317159 h 1339642"/>
              <a:gd name="connsiteX43" fmla="*/ 3970831 w 4922532"/>
              <a:gd name="connsiteY43" fmla="*/ 1339642 h 1339642"/>
              <a:gd name="connsiteX44" fmla="*/ 3916741 w 4922532"/>
              <a:gd name="connsiteY44" fmla="*/ 1339642 h 1339642"/>
              <a:gd name="connsiteX45" fmla="*/ 3875549 w 4922532"/>
              <a:gd name="connsiteY45" fmla="*/ 1284344 h 1339642"/>
              <a:gd name="connsiteX46" fmla="*/ 3092596 w 4922532"/>
              <a:gd name="connsiteY46" fmla="*/ 1159505 h 1339642"/>
              <a:gd name="connsiteX47" fmla="*/ 2617378 w 4922532"/>
              <a:gd name="connsiteY47" fmla="*/ 1105245 h 1339642"/>
              <a:gd name="connsiteX48" fmla="*/ 2267974 w 4922532"/>
              <a:gd name="connsiteY48" fmla="*/ 1034933 h 1339642"/>
              <a:gd name="connsiteX49" fmla="*/ 2068504 w 4922532"/>
              <a:gd name="connsiteY49" fmla="*/ 1107786 h 1339642"/>
              <a:gd name="connsiteX50" fmla="*/ 1936972 w 4922532"/>
              <a:gd name="connsiteY50" fmla="*/ 1249383 h 1339642"/>
              <a:gd name="connsiteX51" fmla="*/ 1861098 w 4922532"/>
              <a:gd name="connsiteY51" fmla="*/ 1339642 h 1339642"/>
              <a:gd name="connsiteX52" fmla="*/ 1790043 w 4922532"/>
              <a:gd name="connsiteY52" fmla="*/ 1339642 h 1339642"/>
              <a:gd name="connsiteX53" fmla="*/ 1815271 w 4922532"/>
              <a:gd name="connsiteY53" fmla="*/ 1318077 h 1339642"/>
              <a:gd name="connsiteX54" fmla="*/ 1898027 w 4922532"/>
              <a:gd name="connsiteY54" fmla="*/ 1219285 h 1339642"/>
              <a:gd name="connsiteX55" fmla="*/ 2039317 w 4922532"/>
              <a:gd name="connsiteY55" fmla="*/ 1068554 h 1339642"/>
              <a:gd name="connsiteX56" fmla="*/ 2260351 w 4922532"/>
              <a:gd name="connsiteY56" fmla="*/ 987304 h 1339642"/>
              <a:gd name="connsiteX57" fmla="*/ 2249498 w 4922532"/>
              <a:gd name="connsiteY57" fmla="*/ 849842 h 1339642"/>
              <a:gd name="connsiteX58" fmla="*/ 2635933 w 4922532"/>
              <a:gd name="connsiteY58" fmla="*/ 924826 h 1339642"/>
              <a:gd name="connsiteX59" fmla="*/ 3104008 w 4922532"/>
              <a:gd name="connsiteY59" fmla="*/ 980860 h 1339642"/>
              <a:gd name="connsiteX60" fmla="*/ 4024556 w 4922532"/>
              <a:gd name="connsiteY60" fmla="*/ 1190166 h 1339642"/>
              <a:gd name="connsiteX61" fmla="*/ 4112982 w 4922532"/>
              <a:gd name="connsiteY61" fmla="*/ 1339642 h 1339642"/>
              <a:gd name="connsiteX62" fmla="*/ 4058035 w 4922532"/>
              <a:gd name="connsiteY62" fmla="*/ 1339642 h 1339642"/>
              <a:gd name="connsiteX63" fmla="*/ 3986028 w 4922532"/>
              <a:gd name="connsiteY63" fmla="*/ 1217558 h 1339642"/>
              <a:gd name="connsiteX64" fmla="*/ 3118477 w 4922532"/>
              <a:gd name="connsiteY64" fmla="*/ 1024466 h 1339642"/>
              <a:gd name="connsiteX65" fmla="*/ 2622070 w 4922532"/>
              <a:gd name="connsiteY65" fmla="*/ 968051 h 1339642"/>
              <a:gd name="connsiteX66" fmla="*/ 2256154 w 4922532"/>
              <a:gd name="connsiteY66" fmla="*/ 894932 h 1339642"/>
              <a:gd name="connsiteX67" fmla="*/ 2046606 w 4922532"/>
              <a:gd name="connsiteY67" fmla="*/ 971575 h 1339642"/>
              <a:gd name="connsiteX68" fmla="*/ 1908587 w 4922532"/>
              <a:gd name="connsiteY68" fmla="*/ 1120550 h 1339642"/>
              <a:gd name="connsiteX69" fmla="*/ 1697868 w 4922532"/>
              <a:gd name="connsiteY69" fmla="*/ 1311457 h 1339642"/>
              <a:gd name="connsiteX70" fmla="*/ 1356166 w 4922532"/>
              <a:gd name="connsiteY70" fmla="*/ 1293584 h 1339642"/>
              <a:gd name="connsiteX71" fmla="*/ 1133741 w 4922532"/>
              <a:gd name="connsiteY71" fmla="*/ 1254165 h 1339642"/>
              <a:gd name="connsiteX72" fmla="*/ 857441 w 4922532"/>
              <a:gd name="connsiteY72" fmla="*/ 1327395 h 1339642"/>
              <a:gd name="connsiteX73" fmla="*/ 841716 w 4922532"/>
              <a:gd name="connsiteY73" fmla="*/ 1339642 h 1339642"/>
              <a:gd name="connsiteX74" fmla="*/ 759940 w 4922532"/>
              <a:gd name="connsiteY74" fmla="*/ 1339642 h 1339642"/>
              <a:gd name="connsiteX75" fmla="*/ 819228 w 4922532"/>
              <a:gd name="connsiteY75" fmla="*/ 1296768 h 1339642"/>
              <a:gd name="connsiteX76" fmla="*/ 1132469 w 4922532"/>
              <a:gd name="connsiteY76" fmla="*/ 1208303 h 1339642"/>
              <a:gd name="connsiteX77" fmla="*/ 1367891 w 4922532"/>
              <a:gd name="connsiteY77" fmla="*/ 1249781 h 1339642"/>
              <a:gd name="connsiteX78" fmla="*/ 1680338 w 4922532"/>
              <a:gd name="connsiteY78" fmla="*/ 1269190 h 1339642"/>
              <a:gd name="connsiteX79" fmla="*/ 1871226 w 4922532"/>
              <a:gd name="connsiteY79" fmla="*/ 1093143 h 1339642"/>
              <a:gd name="connsiteX80" fmla="*/ 2019047 w 4922532"/>
              <a:gd name="connsiteY80" fmla="*/ 934996 h 1339642"/>
              <a:gd name="connsiteX81" fmla="*/ 2249498 w 4922532"/>
              <a:gd name="connsiteY81" fmla="*/ 849842 h 1339642"/>
              <a:gd name="connsiteX82" fmla="*/ 2242038 w 4922532"/>
              <a:gd name="connsiteY82" fmla="*/ 708261 h 1339642"/>
              <a:gd name="connsiteX83" fmla="*/ 2645045 w 4922532"/>
              <a:gd name="connsiteY83" fmla="*/ 785892 h 1339642"/>
              <a:gd name="connsiteX84" fmla="*/ 3134272 w 4922532"/>
              <a:gd name="connsiteY84" fmla="*/ 844119 h 1339642"/>
              <a:gd name="connsiteX85" fmla="*/ 4093531 w 4922532"/>
              <a:gd name="connsiteY85" fmla="*/ 1063228 h 1339642"/>
              <a:gd name="connsiteX86" fmla="*/ 4195185 w 4922532"/>
              <a:gd name="connsiteY86" fmla="*/ 1235076 h 1339642"/>
              <a:gd name="connsiteX87" fmla="*/ 4245154 w 4922532"/>
              <a:gd name="connsiteY87" fmla="*/ 1339642 h 1339642"/>
              <a:gd name="connsiteX88" fmla="*/ 4191584 w 4922532"/>
              <a:gd name="connsiteY88" fmla="*/ 1339642 h 1339642"/>
              <a:gd name="connsiteX89" fmla="*/ 4151859 w 4922532"/>
              <a:gd name="connsiteY89" fmla="*/ 1256536 h 1339642"/>
              <a:gd name="connsiteX90" fmla="*/ 4052484 w 4922532"/>
              <a:gd name="connsiteY90" fmla="*/ 1087889 h 1339642"/>
              <a:gd name="connsiteX91" fmla="*/ 3146390 w 4922532"/>
              <a:gd name="connsiteY91" fmla="*/ 885620 h 1339642"/>
              <a:gd name="connsiteX92" fmla="*/ 2629575 w 4922532"/>
              <a:gd name="connsiteY92" fmla="*/ 825471 h 1339642"/>
              <a:gd name="connsiteX93" fmla="*/ 2247800 w 4922532"/>
              <a:gd name="connsiteY93" fmla="*/ 749560 h 1339642"/>
              <a:gd name="connsiteX94" fmla="*/ 2028110 w 4922532"/>
              <a:gd name="connsiteY94" fmla="*/ 829764 h 1339642"/>
              <a:gd name="connsiteX95" fmla="*/ 1884151 w 4922532"/>
              <a:gd name="connsiteY95" fmla="*/ 985946 h 1339642"/>
              <a:gd name="connsiteX96" fmla="*/ 1664812 w 4922532"/>
              <a:gd name="connsiteY96" fmla="*/ 1185606 h 1339642"/>
              <a:gd name="connsiteX97" fmla="*/ 1308540 w 4922532"/>
              <a:gd name="connsiteY97" fmla="*/ 1166879 h 1339642"/>
              <a:gd name="connsiteX98" fmla="*/ 1075805 w 4922532"/>
              <a:gd name="connsiteY98" fmla="*/ 1125804 h 1339642"/>
              <a:gd name="connsiteX99" fmla="*/ 676287 w 4922532"/>
              <a:gd name="connsiteY99" fmla="*/ 1289110 h 1339642"/>
              <a:gd name="connsiteX100" fmla="*/ 640874 w 4922532"/>
              <a:gd name="connsiteY100" fmla="*/ 1339642 h 1339642"/>
              <a:gd name="connsiteX101" fmla="*/ 578241 w 4922532"/>
              <a:gd name="connsiteY101" fmla="*/ 1339642 h 1339642"/>
              <a:gd name="connsiteX102" fmla="*/ 623922 w 4922532"/>
              <a:gd name="connsiteY102" fmla="*/ 1277958 h 1339642"/>
              <a:gd name="connsiteX103" fmla="*/ 1072625 w 4922532"/>
              <a:gd name="connsiteY103" fmla="*/ 1082852 h 1339642"/>
              <a:gd name="connsiteX104" fmla="*/ 1320121 w 4922532"/>
              <a:gd name="connsiteY104" fmla="*/ 1126361 h 1339642"/>
              <a:gd name="connsiteX105" fmla="*/ 1648269 w 4922532"/>
              <a:gd name="connsiteY105" fmla="*/ 1147240 h 1339642"/>
              <a:gd name="connsiteX106" fmla="*/ 1847769 w 4922532"/>
              <a:gd name="connsiteY106" fmla="*/ 962434 h 1339642"/>
              <a:gd name="connsiteX107" fmla="*/ 2001948 w 4922532"/>
              <a:gd name="connsiteY107" fmla="*/ 797250 h 1339642"/>
              <a:gd name="connsiteX108" fmla="*/ 2242038 w 4922532"/>
              <a:gd name="connsiteY108" fmla="*/ 708261 h 1339642"/>
              <a:gd name="connsiteX109" fmla="*/ 2229142 w 4922532"/>
              <a:gd name="connsiteY109" fmla="*/ 568378 h 1339642"/>
              <a:gd name="connsiteX110" fmla="*/ 2647467 w 4922532"/>
              <a:gd name="connsiteY110" fmla="*/ 650948 h 1339642"/>
              <a:gd name="connsiteX111" fmla="*/ 3158063 w 4922532"/>
              <a:gd name="connsiteY111" fmla="*/ 710958 h 1339642"/>
              <a:gd name="connsiteX112" fmla="*/ 4158533 w 4922532"/>
              <a:gd name="connsiteY112" fmla="*/ 938695 h 1339642"/>
              <a:gd name="connsiteX113" fmla="*/ 4354159 w 4922532"/>
              <a:gd name="connsiteY113" fmla="*/ 1305069 h 1339642"/>
              <a:gd name="connsiteX114" fmla="*/ 4371068 w 4922532"/>
              <a:gd name="connsiteY114" fmla="*/ 1339642 h 1339642"/>
              <a:gd name="connsiteX115" fmla="*/ 4322470 w 4922532"/>
              <a:gd name="connsiteY115" fmla="*/ 1339642 h 1339642"/>
              <a:gd name="connsiteX116" fmla="*/ 4312230 w 4922532"/>
              <a:gd name="connsiteY116" fmla="*/ 1318695 h 1339642"/>
              <a:gd name="connsiteX117" fmla="*/ 4120552 w 4922532"/>
              <a:gd name="connsiteY117" fmla="*/ 959068 h 1339642"/>
              <a:gd name="connsiteX118" fmla="*/ 3174002 w 4922532"/>
              <a:gd name="connsiteY118" fmla="*/ 750529 h 1339642"/>
              <a:gd name="connsiteX119" fmla="*/ 2635073 w 4922532"/>
              <a:gd name="connsiteY119" fmla="*/ 690143 h 1339642"/>
              <a:gd name="connsiteX120" fmla="*/ 2236266 w 4922532"/>
              <a:gd name="connsiteY120" fmla="*/ 611260 h 1339642"/>
              <a:gd name="connsiteX121" fmla="*/ 2007854 w 4922532"/>
              <a:gd name="connsiteY121" fmla="*/ 695750 h 1339642"/>
              <a:gd name="connsiteX122" fmla="*/ 1857163 w 4922532"/>
              <a:gd name="connsiteY122" fmla="*/ 858762 h 1339642"/>
              <a:gd name="connsiteX123" fmla="*/ 1629166 w 4922532"/>
              <a:gd name="connsiteY123" fmla="*/ 1067219 h 1339642"/>
              <a:gd name="connsiteX124" fmla="*/ 1258557 w 4922532"/>
              <a:gd name="connsiteY124" fmla="*/ 1048181 h 1339642"/>
              <a:gd name="connsiteX125" fmla="*/ 1016100 w 4922532"/>
              <a:gd name="connsiteY125" fmla="*/ 1005233 h 1339642"/>
              <a:gd name="connsiteX126" fmla="*/ 513133 w 4922532"/>
              <a:gd name="connsiteY126" fmla="*/ 1294746 h 1339642"/>
              <a:gd name="connsiteX127" fmla="*/ 500227 w 4922532"/>
              <a:gd name="connsiteY127" fmla="*/ 1321158 h 1339642"/>
              <a:gd name="connsiteX128" fmla="*/ 495243 w 4922532"/>
              <a:gd name="connsiteY128" fmla="*/ 1339642 h 1339642"/>
              <a:gd name="connsiteX129" fmla="*/ 450534 w 4922532"/>
              <a:gd name="connsiteY129" fmla="*/ 1339642 h 1339642"/>
              <a:gd name="connsiteX130" fmla="*/ 460446 w 4922532"/>
              <a:gd name="connsiteY130" fmla="*/ 1303639 h 1339642"/>
              <a:gd name="connsiteX131" fmla="*/ 1014814 w 4922532"/>
              <a:gd name="connsiteY131" fmla="*/ 960367 h 1339642"/>
              <a:gd name="connsiteX132" fmla="*/ 1270481 w 4922532"/>
              <a:gd name="connsiteY132" fmla="*/ 1004958 h 1339642"/>
              <a:gd name="connsiteX133" fmla="*/ 1610677 w 4922532"/>
              <a:gd name="connsiteY133" fmla="*/ 1026908 h 1339642"/>
              <a:gd name="connsiteX134" fmla="*/ 1819218 w 4922532"/>
              <a:gd name="connsiteY134" fmla="*/ 833517 h 1339642"/>
              <a:gd name="connsiteX135" fmla="*/ 1979292 w 4922532"/>
              <a:gd name="connsiteY135" fmla="*/ 661166 h 1339642"/>
              <a:gd name="connsiteX136" fmla="*/ 2229142 w 4922532"/>
              <a:gd name="connsiteY136" fmla="*/ 568378 h 1339642"/>
              <a:gd name="connsiteX137" fmla="*/ 2305269 w 4922532"/>
              <a:gd name="connsiteY137" fmla="*/ 425686 h 1339642"/>
              <a:gd name="connsiteX138" fmla="*/ 2654552 w 4922532"/>
              <a:gd name="connsiteY138" fmla="*/ 509677 h 1339642"/>
              <a:gd name="connsiteX139" fmla="*/ 3186334 w 4922532"/>
              <a:gd name="connsiteY139" fmla="*/ 571835 h 1339642"/>
              <a:gd name="connsiteX140" fmla="*/ 4224138 w 4922532"/>
              <a:gd name="connsiteY140" fmla="*/ 806267 h 1339642"/>
              <a:gd name="connsiteX141" fmla="*/ 4425360 w 4922532"/>
              <a:gd name="connsiteY141" fmla="*/ 1185945 h 1339642"/>
              <a:gd name="connsiteX142" fmla="*/ 4500500 w 4922532"/>
              <a:gd name="connsiteY142" fmla="*/ 1339642 h 1339642"/>
              <a:gd name="connsiteX143" fmla="*/ 4448278 w 4922532"/>
              <a:gd name="connsiteY143" fmla="*/ 1339642 h 1339642"/>
              <a:gd name="connsiteX144" fmla="*/ 4382521 w 4922532"/>
              <a:gd name="connsiteY144" fmla="*/ 1205385 h 1339642"/>
              <a:gd name="connsiteX145" fmla="*/ 4183293 w 4922532"/>
              <a:gd name="connsiteY145" fmla="*/ 831508 h 1339642"/>
              <a:gd name="connsiteX146" fmla="*/ 3198082 w 4922532"/>
              <a:gd name="connsiteY146" fmla="*/ 615083 h 1339642"/>
              <a:gd name="connsiteX147" fmla="*/ 2637750 w 4922532"/>
              <a:gd name="connsiteY147" fmla="*/ 552958 h 1339642"/>
              <a:gd name="connsiteX148" fmla="*/ 2223041 w 4922532"/>
              <a:gd name="connsiteY148" fmla="*/ 470786 h 1339642"/>
              <a:gd name="connsiteX149" fmla="*/ 1984327 w 4922532"/>
              <a:gd name="connsiteY149" fmla="*/ 558755 h 1339642"/>
              <a:gd name="connsiteX150" fmla="*/ 1827700 w 4922532"/>
              <a:gd name="connsiteY150" fmla="*/ 728977 h 1339642"/>
              <a:gd name="connsiteX151" fmla="*/ 1590710 w 4922532"/>
              <a:gd name="connsiteY151" fmla="*/ 945981 h 1339642"/>
              <a:gd name="connsiteX152" fmla="*/ 1205903 w 4922532"/>
              <a:gd name="connsiteY152" fmla="*/ 926291 h 1339642"/>
              <a:gd name="connsiteX153" fmla="*/ 955882 w 4922532"/>
              <a:gd name="connsiteY153" fmla="*/ 883003 h 1339642"/>
              <a:gd name="connsiteX154" fmla="*/ 435794 w 4922532"/>
              <a:gd name="connsiteY154" fmla="*/ 1183838 h 1339642"/>
              <a:gd name="connsiteX155" fmla="*/ 422141 w 4922532"/>
              <a:gd name="connsiteY155" fmla="*/ 1211789 h 1339642"/>
              <a:gd name="connsiteX156" fmla="*/ 387770 w 4922532"/>
              <a:gd name="connsiteY156" fmla="*/ 1339642 h 1339642"/>
              <a:gd name="connsiteX157" fmla="*/ 338844 w 4922532"/>
              <a:gd name="connsiteY157" fmla="*/ 1339642 h 1339642"/>
              <a:gd name="connsiteX158" fmla="*/ 377709 w 4922532"/>
              <a:gd name="connsiteY158" fmla="*/ 1195867 h 1339642"/>
              <a:gd name="connsiteX159" fmla="*/ 953030 w 4922532"/>
              <a:gd name="connsiteY159" fmla="*/ 836399 h 1339642"/>
              <a:gd name="connsiteX160" fmla="*/ 1220176 w 4922532"/>
              <a:gd name="connsiteY160" fmla="*/ 883227 h 1339642"/>
              <a:gd name="connsiteX161" fmla="*/ 1575691 w 4922532"/>
              <a:gd name="connsiteY161" fmla="*/ 904494 h 1339642"/>
              <a:gd name="connsiteX162" fmla="*/ 1792670 w 4922532"/>
              <a:gd name="connsiteY162" fmla="*/ 702724 h 1339642"/>
              <a:gd name="connsiteX163" fmla="*/ 1958903 w 4922532"/>
              <a:gd name="connsiteY163" fmla="*/ 522749 h 1339642"/>
              <a:gd name="connsiteX164" fmla="*/ 2305269 w 4922532"/>
              <a:gd name="connsiteY164" fmla="*/ 425686 h 1339642"/>
              <a:gd name="connsiteX165" fmla="*/ 2296541 w 4922532"/>
              <a:gd name="connsiteY165" fmla="*/ 283594 h 1339642"/>
              <a:gd name="connsiteX166" fmla="*/ 2656415 w 4922532"/>
              <a:gd name="connsiteY166" fmla="*/ 370156 h 1339642"/>
              <a:gd name="connsiteX167" fmla="*/ 3209568 w 4922532"/>
              <a:gd name="connsiteY167" fmla="*/ 434094 h 1339642"/>
              <a:gd name="connsiteX168" fmla="*/ 4286840 w 4922532"/>
              <a:gd name="connsiteY168" fmla="*/ 675792 h 1339642"/>
              <a:gd name="connsiteX169" fmla="*/ 4497761 w 4922532"/>
              <a:gd name="connsiteY169" fmla="*/ 1071241 h 1339642"/>
              <a:gd name="connsiteX170" fmla="*/ 4619726 w 4922532"/>
              <a:gd name="connsiteY170" fmla="*/ 1323237 h 1339642"/>
              <a:gd name="connsiteX171" fmla="*/ 4629789 w 4922532"/>
              <a:gd name="connsiteY171" fmla="*/ 1339642 h 1339642"/>
              <a:gd name="connsiteX172" fmla="*/ 4576126 w 4922532"/>
              <a:gd name="connsiteY172" fmla="*/ 1339642 h 1339642"/>
              <a:gd name="connsiteX173" fmla="*/ 4455127 w 4922532"/>
              <a:gd name="connsiteY173" fmla="*/ 1093212 h 1339642"/>
              <a:gd name="connsiteX174" fmla="*/ 4248922 w 4922532"/>
              <a:gd name="connsiteY174" fmla="*/ 703924 h 1339642"/>
              <a:gd name="connsiteX175" fmla="*/ 3224044 w 4922532"/>
              <a:gd name="connsiteY175" fmla="*/ 479652 h 1339642"/>
              <a:gd name="connsiteX176" fmla="*/ 2642383 w 4922532"/>
              <a:gd name="connsiteY176" fmla="*/ 415705 h 1339642"/>
              <a:gd name="connsiteX177" fmla="*/ 2210331 w 4922532"/>
              <a:gd name="connsiteY177" fmla="*/ 330745 h 1339642"/>
              <a:gd name="connsiteX178" fmla="*/ 1961982 w 4922532"/>
              <a:gd name="connsiteY178" fmla="*/ 423280 h 1339642"/>
              <a:gd name="connsiteX179" fmla="*/ 1799453 w 4922532"/>
              <a:gd name="connsiteY179" fmla="*/ 600666 h 1339642"/>
              <a:gd name="connsiteX180" fmla="*/ 1553978 w 4922532"/>
              <a:gd name="connsiteY180" fmla="*/ 826088 h 1339642"/>
              <a:gd name="connsiteX181" fmla="*/ 1154461 w 4922532"/>
              <a:gd name="connsiteY181" fmla="*/ 805882 h 1339642"/>
              <a:gd name="connsiteX182" fmla="*/ 893534 w 4922532"/>
              <a:gd name="connsiteY182" fmla="*/ 759193 h 1339642"/>
              <a:gd name="connsiteX183" fmla="*/ 353744 w 4922532"/>
              <a:gd name="connsiteY183" fmla="*/ 1072603 h 1339642"/>
              <a:gd name="connsiteX184" fmla="*/ 339166 w 4922532"/>
              <a:gd name="connsiteY184" fmla="*/ 1102465 h 1339642"/>
              <a:gd name="connsiteX185" fmla="*/ 287017 w 4922532"/>
              <a:gd name="connsiteY185" fmla="*/ 1297282 h 1339642"/>
              <a:gd name="connsiteX186" fmla="*/ 276469 w 4922532"/>
              <a:gd name="connsiteY186" fmla="*/ 1339642 h 1339642"/>
              <a:gd name="connsiteX187" fmla="*/ 229472 w 4922532"/>
              <a:gd name="connsiteY187" fmla="*/ 1339642 h 1339642"/>
              <a:gd name="connsiteX188" fmla="*/ 242464 w 4922532"/>
              <a:gd name="connsiteY188" fmla="*/ 1287543 h 1339642"/>
              <a:gd name="connsiteX189" fmla="*/ 296841 w 4922532"/>
              <a:gd name="connsiteY189" fmla="*/ 1084210 h 1339642"/>
              <a:gd name="connsiteX190" fmla="*/ 894530 w 4922532"/>
              <a:gd name="connsiteY190" fmla="*/ 711619 h 1339642"/>
              <a:gd name="connsiteX191" fmla="*/ 1170229 w 4922532"/>
              <a:gd name="connsiteY191" fmla="*/ 759740 h 1339642"/>
              <a:gd name="connsiteX192" fmla="*/ 1540117 w 4922532"/>
              <a:gd name="connsiteY192" fmla="*/ 781279 h 1339642"/>
              <a:gd name="connsiteX193" fmla="*/ 1765714 w 4922532"/>
              <a:gd name="connsiteY193" fmla="*/ 570749 h 1339642"/>
              <a:gd name="connsiteX194" fmla="*/ 1938046 w 4922532"/>
              <a:gd name="connsiteY194" fmla="*/ 384192 h 1339642"/>
              <a:gd name="connsiteX195" fmla="*/ 2296541 w 4922532"/>
              <a:gd name="connsiteY195" fmla="*/ 283594 h 1339642"/>
              <a:gd name="connsiteX196" fmla="*/ 2288083 w 4922532"/>
              <a:gd name="connsiteY196" fmla="*/ 143356 h 1339642"/>
              <a:gd name="connsiteX197" fmla="*/ 2662920 w 4922532"/>
              <a:gd name="connsiteY197" fmla="*/ 232913 h 1339642"/>
              <a:gd name="connsiteX198" fmla="*/ 3237262 w 4922532"/>
              <a:gd name="connsiteY198" fmla="*/ 299006 h 1339642"/>
              <a:gd name="connsiteX199" fmla="*/ 4354202 w 4922532"/>
              <a:gd name="connsiteY199" fmla="*/ 548548 h 1339642"/>
              <a:gd name="connsiteX200" fmla="*/ 4572458 w 4922532"/>
              <a:gd name="connsiteY200" fmla="*/ 958664 h 1339642"/>
              <a:gd name="connsiteX201" fmla="*/ 4699557 w 4922532"/>
              <a:gd name="connsiteY201" fmla="*/ 1218937 h 1339642"/>
              <a:gd name="connsiteX202" fmla="*/ 4771954 w 4922532"/>
              <a:gd name="connsiteY202" fmla="*/ 1339642 h 1339642"/>
              <a:gd name="connsiteX203" fmla="*/ 4718922 w 4922532"/>
              <a:gd name="connsiteY203" fmla="*/ 1339642 h 1339642"/>
              <a:gd name="connsiteX204" fmla="*/ 4660442 w 4922532"/>
              <a:gd name="connsiteY204" fmla="*/ 1241642 h 1339642"/>
              <a:gd name="connsiteX205" fmla="*/ 4531927 w 4922532"/>
              <a:gd name="connsiteY205" fmla="*/ 978300 h 1339642"/>
              <a:gd name="connsiteX206" fmla="*/ 4317271 w 4922532"/>
              <a:gd name="connsiteY206" fmla="*/ 575685 h 1339642"/>
              <a:gd name="connsiteX207" fmla="*/ 3252885 w 4922532"/>
              <a:gd name="connsiteY207" fmla="*/ 344187 h 1339642"/>
              <a:gd name="connsiteX208" fmla="*/ 2650032 w 4922532"/>
              <a:gd name="connsiteY208" fmla="*/ 278087 h 1339642"/>
              <a:gd name="connsiteX209" fmla="*/ 2200639 w 4922532"/>
              <a:gd name="connsiteY209" fmla="*/ 189132 h 1339642"/>
              <a:gd name="connsiteX210" fmla="*/ 1942860 w 4922532"/>
              <a:gd name="connsiteY210" fmla="*/ 285068 h 1339642"/>
              <a:gd name="connsiteX211" fmla="*/ 1774581 w 4922532"/>
              <a:gd name="connsiteY211" fmla="*/ 468285 h 1339642"/>
              <a:gd name="connsiteX212" fmla="*/ 1520489 w 4922532"/>
              <a:gd name="connsiteY212" fmla="*/ 702465 h 1339642"/>
              <a:gd name="connsiteX213" fmla="*/ 1106776 w 4922532"/>
              <a:gd name="connsiteY213" fmla="*/ 681608 h 1339642"/>
              <a:gd name="connsiteX214" fmla="*/ 835384 w 4922532"/>
              <a:gd name="connsiteY214" fmla="*/ 634592 h 1339642"/>
              <a:gd name="connsiteX215" fmla="*/ 274386 w 4922532"/>
              <a:gd name="connsiteY215" fmla="*/ 959754 h 1339642"/>
              <a:gd name="connsiteX216" fmla="*/ 259028 w 4922532"/>
              <a:gd name="connsiteY216" fmla="*/ 991198 h 1339642"/>
              <a:gd name="connsiteX217" fmla="*/ 205220 w 4922532"/>
              <a:gd name="connsiteY217" fmla="*/ 1193366 h 1339642"/>
              <a:gd name="connsiteX218" fmla="*/ 169050 w 4922532"/>
              <a:gd name="connsiteY218" fmla="*/ 1339642 h 1339642"/>
              <a:gd name="connsiteX219" fmla="*/ 121075 w 4922532"/>
              <a:gd name="connsiteY219" fmla="*/ 1339642 h 1339642"/>
              <a:gd name="connsiteX220" fmla="*/ 159347 w 4922532"/>
              <a:gd name="connsiteY220" fmla="*/ 1184383 h 1339642"/>
              <a:gd name="connsiteX221" fmla="*/ 214214 w 4922532"/>
              <a:gd name="connsiteY221" fmla="*/ 973121 h 1339642"/>
              <a:gd name="connsiteX222" fmla="*/ 832514 w 4922532"/>
              <a:gd name="connsiteY222" fmla="*/ 588985 h 1339642"/>
              <a:gd name="connsiteX223" fmla="*/ 1118325 w 4922532"/>
              <a:gd name="connsiteY223" fmla="*/ 638185 h 1339642"/>
              <a:gd name="connsiteX224" fmla="*/ 1502369 w 4922532"/>
              <a:gd name="connsiteY224" fmla="*/ 660409 h 1339642"/>
              <a:gd name="connsiteX225" fmla="*/ 1736828 w 4922532"/>
              <a:gd name="connsiteY225" fmla="*/ 441668 h 1339642"/>
              <a:gd name="connsiteX226" fmla="*/ 1915297 w 4922532"/>
              <a:gd name="connsiteY226" fmla="*/ 248487 h 1339642"/>
              <a:gd name="connsiteX227" fmla="*/ 2288083 w 4922532"/>
              <a:gd name="connsiteY227" fmla="*/ 143356 h 1339642"/>
              <a:gd name="connsiteX228" fmla="*/ 2281064 w 4922532"/>
              <a:gd name="connsiteY228" fmla="*/ 1571 h 1339642"/>
              <a:gd name="connsiteX229" fmla="*/ 2668614 w 4922532"/>
              <a:gd name="connsiteY229" fmla="*/ 93804 h 1339642"/>
              <a:gd name="connsiteX230" fmla="*/ 3263909 w 4922532"/>
              <a:gd name="connsiteY230" fmla="*/ 161511 h 1339642"/>
              <a:gd name="connsiteX231" fmla="*/ 4420714 w 4922532"/>
              <a:gd name="connsiteY231" fmla="*/ 419476 h 1339642"/>
              <a:gd name="connsiteX232" fmla="*/ 4648059 w 4922532"/>
              <a:gd name="connsiteY232" fmla="*/ 844622 h 1339642"/>
              <a:gd name="connsiteX233" fmla="*/ 4779769 w 4922532"/>
              <a:gd name="connsiteY233" fmla="*/ 1114299 h 1339642"/>
              <a:gd name="connsiteX234" fmla="*/ 4866635 w 4922532"/>
              <a:gd name="connsiteY234" fmla="*/ 1259696 h 1339642"/>
              <a:gd name="connsiteX235" fmla="*/ 4922532 w 4922532"/>
              <a:gd name="connsiteY235" fmla="*/ 1339642 h 1339642"/>
              <a:gd name="connsiteX236" fmla="*/ 4863031 w 4922532"/>
              <a:gd name="connsiteY236" fmla="*/ 1339642 h 1339642"/>
              <a:gd name="connsiteX237" fmla="*/ 4823717 w 4922532"/>
              <a:gd name="connsiteY237" fmla="*/ 1283145 h 1339642"/>
              <a:gd name="connsiteX238" fmla="*/ 4735771 w 4922532"/>
              <a:gd name="connsiteY238" fmla="*/ 1135116 h 1339642"/>
              <a:gd name="connsiteX239" fmla="*/ 4602471 w 4922532"/>
              <a:gd name="connsiteY239" fmla="*/ 862744 h 1339642"/>
              <a:gd name="connsiteX240" fmla="*/ 4382986 w 4922532"/>
              <a:gd name="connsiteY240" fmla="*/ 444293 h 1339642"/>
              <a:gd name="connsiteX241" fmla="*/ 3279524 w 4922532"/>
              <a:gd name="connsiteY241" fmla="*/ 204741 h 1339642"/>
              <a:gd name="connsiteX242" fmla="*/ 2654930 w 4922532"/>
              <a:gd name="connsiteY242" fmla="*/ 136657 h 1339642"/>
              <a:gd name="connsiteX243" fmla="*/ 2281167 w 4922532"/>
              <a:gd name="connsiteY243" fmla="*/ 46127 h 1339642"/>
              <a:gd name="connsiteX244" fmla="*/ 1924684 w 4922532"/>
              <a:gd name="connsiteY244" fmla="*/ 147296 h 1339642"/>
              <a:gd name="connsiteX245" fmla="*/ 1749527 w 4922532"/>
              <a:gd name="connsiteY245" fmla="*/ 338685 h 1339642"/>
              <a:gd name="connsiteX246" fmla="*/ 1486021 w 4922532"/>
              <a:gd name="connsiteY246" fmla="*/ 581244 h 1339642"/>
              <a:gd name="connsiteX247" fmla="*/ 1057560 w 4922532"/>
              <a:gd name="connsiteY247" fmla="*/ 559913 h 1339642"/>
              <a:gd name="connsiteX248" fmla="*/ 775244 w 4922532"/>
              <a:gd name="connsiteY248" fmla="*/ 510493 h 1339642"/>
              <a:gd name="connsiteX249" fmla="*/ 193652 w 4922532"/>
              <a:gd name="connsiteY249" fmla="*/ 848147 h 1339642"/>
              <a:gd name="connsiteX250" fmla="*/ 177512 w 4922532"/>
              <a:gd name="connsiteY250" fmla="*/ 881175 h 1339642"/>
              <a:gd name="connsiteX251" fmla="*/ 123038 w 4922532"/>
              <a:gd name="connsiteY251" fmla="*/ 1091647 h 1339642"/>
              <a:gd name="connsiteX252" fmla="*/ 77759 w 4922532"/>
              <a:gd name="connsiteY252" fmla="*/ 1274396 h 1339642"/>
              <a:gd name="connsiteX253" fmla="*/ 51621 w 4922532"/>
              <a:gd name="connsiteY253" fmla="*/ 1339642 h 1339642"/>
              <a:gd name="connsiteX254" fmla="*/ 0 w 4922532"/>
              <a:gd name="connsiteY254" fmla="*/ 1339642 h 1339642"/>
              <a:gd name="connsiteX255" fmla="*/ 31987 w 4922532"/>
              <a:gd name="connsiteY255" fmla="*/ 1260224 h 1339642"/>
              <a:gd name="connsiteX256" fmla="*/ 75393 w 4922532"/>
              <a:gd name="connsiteY256" fmla="*/ 1083296 h 1339642"/>
              <a:gd name="connsiteX257" fmla="*/ 133495 w 4922532"/>
              <a:gd name="connsiteY257" fmla="*/ 865419 h 1339642"/>
              <a:gd name="connsiteX258" fmla="*/ 772988 w 4922532"/>
              <a:gd name="connsiteY258" fmla="*/ 465629 h 1339642"/>
              <a:gd name="connsiteX259" fmla="*/ 1068518 w 4922532"/>
              <a:gd name="connsiteY259" fmla="*/ 516697 h 1339642"/>
              <a:gd name="connsiteX260" fmla="*/ 1467136 w 4922532"/>
              <a:gd name="connsiteY260" fmla="*/ 539775 h 1339642"/>
              <a:gd name="connsiteX261" fmla="*/ 1710391 w 4922532"/>
              <a:gd name="connsiteY261" fmla="*/ 311909 h 1339642"/>
              <a:gd name="connsiteX262" fmla="*/ 1895189 w 4922532"/>
              <a:gd name="connsiteY262" fmla="*/ 110726 h 1339642"/>
              <a:gd name="connsiteX263" fmla="*/ 2281064 w 4922532"/>
              <a:gd name="connsiteY263" fmla="*/ 1571 h 13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4922532" h="1339642">
                <a:moveTo>
                  <a:pt x="1194551" y="1329523"/>
                </a:moveTo>
                <a:lnTo>
                  <a:pt x="1293219" y="1339642"/>
                </a:lnTo>
                <a:lnTo>
                  <a:pt x="1094723" y="1339642"/>
                </a:lnTo>
                <a:lnTo>
                  <a:pt x="1112640" y="1335851"/>
                </a:lnTo>
                <a:cubicBezTo>
                  <a:pt x="1139351" y="1332011"/>
                  <a:pt x="1166711" y="1329868"/>
                  <a:pt x="1194551" y="1329523"/>
                </a:cubicBezTo>
                <a:close/>
                <a:moveTo>
                  <a:pt x="3345034" y="1313266"/>
                </a:moveTo>
                <a:cubicBezTo>
                  <a:pt x="3412853" y="1307706"/>
                  <a:pt x="3478886" y="1312853"/>
                  <a:pt x="3543634" y="1335346"/>
                </a:cubicBezTo>
                <a:lnTo>
                  <a:pt x="3553900" y="1339642"/>
                </a:lnTo>
                <a:lnTo>
                  <a:pt x="3198665" y="1339642"/>
                </a:lnTo>
                <a:lnTo>
                  <a:pt x="3241903" y="1328804"/>
                </a:lnTo>
                <a:cubicBezTo>
                  <a:pt x="3276769" y="1321502"/>
                  <a:pt x="3311125" y="1316046"/>
                  <a:pt x="3345034" y="1313266"/>
                </a:cubicBezTo>
                <a:close/>
                <a:moveTo>
                  <a:pt x="2284850" y="1271627"/>
                </a:moveTo>
                <a:cubicBezTo>
                  <a:pt x="2397374" y="1263987"/>
                  <a:pt x="2510580" y="1301723"/>
                  <a:pt x="2621944" y="1337813"/>
                </a:cubicBezTo>
                <a:lnTo>
                  <a:pt x="2627692" y="1339642"/>
                </a:lnTo>
                <a:lnTo>
                  <a:pt x="2478918" y="1339642"/>
                </a:lnTo>
                <a:lnTo>
                  <a:pt x="2447337" y="1330927"/>
                </a:lnTo>
                <a:cubicBezTo>
                  <a:pt x="2394646" y="1318510"/>
                  <a:pt x="2342803" y="1311413"/>
                  <a:pt x="2291720" y="1314643"/>
                </a:cubicBezTo>
                <a:cubicBezTo>
                  <a:pt x="2261070" y="1316582"/>
                  <a:pt x="2230694" y="1322239"/>
                  <a:pt x="2200574" y="1332695"/>
                </a:cubicBezTo>
                <a:lnTo>
                  <a:pt x="2184479" y="1339642"/>
                </a:lnTo>
                <a:lnTo>
                  <a:pt x="2091552" y="1339642"/>
                </a:lnTo>
                <a:lnTo>
                  <a:pt x="2133585" y="1313793"/>
                </a:lnTo>
                <a:cubicBezTo>
                  <a:pt x="2183717" y="1287693"/>
                  <a:pt x="2234214" y="1275066"/>
                  <a:pt x="2284850" y="1271627"/>
                </a:cubicBezTo>
                <a:close/>
                <a:moveTo>
                  <a:pt x="2273963" y="1130538"/>
                </a:moveTo>
                <a:cubicBezTo>
                  <a:pt x="2392153" y="1122074"/>
                  <a:pt x="2511029" y="1161338"/>
                  <a:pt x="2627396" y="1199560"/>
                </a:cubicBezTo>
                <a:cubicBezTo>
                  <a:pt x="2775227" y="1248217"/>
                  <a:pt x="2914657" y="1294249"/>
                  <a:pt x="3052737" y="1252036"/>
                </a:cubicBezTo>
                <a:cubicBezTo>
                  <a:pt x="3325638" y="1167834"/>
                  <a:pt x="3565964" y="1093491"/>
                  <a:pt x="3795932" y="1327573"/>
                </a:cubicBezTo>
                <a:lnTo>
                  <a:pt x="3806715" y="1339642"/>
                </a:lnTo>
                <a:lnTo>
                  <a:pt x="3741683" y="1339642"/>
                </a:lnTo>
                <a:lnTo>
                  <a:pt x="3728197" y="1326702"/>
                </a:lnTo>
                <a:cubicBezTo>
                  <a:pt x="3541120" y="1164261"/>
                  <a:pt x="3344178" y="1211577"/>
                  <a:pt x="3067984" y="1297010"/>
                </a:cubicBezTo>
                <a:cubicBezTo>
                  <a:pt x="2915602" y="1343764"/>
                  <a:pt x="2762908" y="1292225"/>
                  <a:pt x="2614311" y="1244156"/>
                </a:cubicBezTo>
                <a:cubicBezTo>
                  <a:pt x="2499771" y="1206522"/>
                  <a:pt x="2389184" y="1170073"/>
                  <a:pt x="2281701" y="1177131"/>
                </a:cubicBezTo>
                <a:cubicBezTo>
                  <a:pt x="2217209" y="1181365"/>
                  <a:pt x="2153838" y="1201263"/>
                  <a:pt x="2091397" y="1245965"/>
                </a:cubicBezTo>
                <a:cubicBezTo>
                  <a:pt x="2067075" y="1264874"/>
                  <a:pt x="2044178" y="1285482"/>
                  <a:pt x="2022868" y="1307614"/>
                </a:cubicBezTo>
                <a:lnTo>
                  <a:pt x="1996178" y="1339642"/>
                </a:lnTo>
                <a:lnTo>
                  <a:pt x="1936855" y="1339642"/>
                </a:lnTo>
                <a:lnTo>
                  <a:pt x="1989751" y="1274719"/>
                </a:lnTo>
                <a:cubicBezTo>
                  <a:pt x="2012371" y="1250734"/>
                  <a:pt x="2036732" y="1228381"/>
                  <a:pt x="2062650" y="1207855"/>
                </a:cubicBezTo>
                <a:cubicBezTo>
                  <a:pt x="2132380" y="1157877"/>
                  <a:pt x="2203046" y="1135617"/>
                  <a:pt x="2273963" y="1130538"/>
                </a:cubicBezTo>
                <a:close/>
                <a:moveTo>
                  <a:pt x="2260351" y="987304"/>
                </a:moveTo>
                <a:cubicBezTo>
                  <a:pt x="2384026" y="978280"/>
                  <a:pt x="2508503" y="1019301"/>
                  <a:pt x="2630480" y="1059654"/>
                </a:cubicBezTo>
                <a:cubicBezTo>
                  <a:pt x="2785501" y="1110396"/>
                  <a:pt x="2931571" y="1158683"/>
                  <a:pt x="3077150" y="1113952"/>
                </a:cubicBezTo>
                <a:cubicBezTo>
                  <a:pt x="3403723" y="1012383"/>
                  <a:pt x="3685468" y="924454"/>
                  <a:pt x="3957662" y="1317159"/>
                </a:cubicBezTo>
                <a:lnTo>
                  <a:pt x="3970831" y="1339642"/>
                </a:lnTo>
                <a:lnTo>
                  <a:pt x="3916741" y="1339642"/>
                </a:lnTo>
                <a:lnTo>
                  <a:pt x="3875549" y="1284344"/>
                </a:lnTo>
                <a:cubicBezTo>
                  <a:pt x="3650919" y="1004916"/>
                  <a:pt x="3427069" y="1055530"/>
                  <a:pt x="3092596" y="1159505"/>
                </a:cubicBezTo>
                <a:cubicBezTo>
                  <a:pt x="2933094" y="1208988"/>
                  <a:pt x="2772812" y="1156150"/>
                  <a:pt x="2617378" y="1105245"/>
                </a:cubicBezTo>
                <a:cubicBezTo>
                  <a:pt x="2497119" y="1065716"/>
                  <a:pt x="2380812" y="1027370"/>
                  <a:pt x="2267974" y="1034933"/>
                </a:cubicBezTo>
                <a:cubicBezTo>
                  <a:pt x="2200271" y="1039470"/>
                  <a:pt x="2133815" y="1060535"/>
                  <a:pt x="2068504" y="1107786"/>
                </a:cubicBezTo>
                <a:cubicBezTo>
                  <a:pt x="2018093" y="1148496"/>
                  <a:pt x="1973803" y="1196174"/>
                  <a:pt x="1936972" y="1249383"/>
                </a:cubicBezTo>
                <a:lnTo>
                  <a:pt x="1861098" y="1339642"/>
                </a:lnTo>
                <a:lnTo>
                  <a:pt x="1790043" y="1339642"/>
                </a:lnTo>
                <a:lnTo>
                  <a:pt x="1815271" y="1318077"/>
                </a:lnTo>
                <a:cubicBezTo>
                  <a:pt x="1844479" y="1288831"/>
                  <a:pt x="1870864" y="1254599"/>
                  <a:pt x="1898027" y="1219285"/>
                </a:cubicBezTo>
                <a:cubicBezTo>
                  <a:pt x="1937603" y="1162494"/>
                  <a:pt x="1985176" y="1111748"/>
                  <a:pt x="2039317" y="1068554"/>
                </a:cubicBezTo>
                <a:cubicBezTo>
                  <a:pt x="2112231" y="1016151"/>
                  <a:pt x="2186145" y="992719"/>
                  <a:pt x="2260351" y="987304"/>
                </a:cubicBezTo>
                <a:close/>
                <a:moveTo>
                  <a:pt x="2249498" y="849842"/>
                </a:moveTo>
                <a:cubicBezTo>
                  <a:pt x="2378567" y="840298"/>
                  <a:pt x="2508620" y="883043"/>
                  <a:pt x="2635933" y="924826"/>
                </a:cubicBezTo>
                <a:cubicBezTo>
                  <a:pt x="2798384" y="978192"/>
                  <a:pt x="2950684" y="1030520"/>
                  <a:pt x="3104008" y="980860"/>
                </a:cubicBezTo>
                <a:cubicBezTo>
                  <a:pt x="3445888" y="874704"/>
                  <a:pt x="3739958" y="782283"/>
                  <a:pt x="4024556" y="1190166"/>
                </a:cubicBezTo>
                <a:lnTo>
                  <a:pt x="4112982" y="1339642"/>
                </a:lnTo>
                <a:lnTo>
                  <a:pt x="4058035" y="1339642"/>
                </a:lnTo>
                <a:lnTo>
                  <a:pt x="3986028" y="1217558"/>
                </a:lnTo>
                <a:cubicBezTo>
                  <a:pt x="3734379" y="854073"/>
                  <a:pt x="3492229" y="907469"/>
                  <a:pt x="3118477" y="1024466"/>
                </a:cubicBezTo>
                <a:cubicBezTo>
                  <a:pt x="2951621" y="1076139"/>
                  <a:pt x="2782150" y="1020308"/>
                  <a:pt x="2622070" y="968051"/>
                </a:cubicBezTo>
                <a:cubicBezTo>
                  <a:pt x="2496091" y="926627"/>
                  <a:pt x="2374455" y="886757"/>
                  <a:pt x="2256154" y="894932"/>
                </a:cubicBezTo>
                <a:cubicBezTo>
                  <a:pt x="2185175" y="899837"/>
                  <a:pt x="2115397" y="922037"/>
                  <a:pt x="2046606" y="971575"/>
                </a:cubicBezTo>
                <a:cubicBezTo>
                  <a:pt x="1993654" y="1014355"/>
                  <a:pt x="1947178" y="1064521"/>
                  <a:pt x="1908587" y="1120550"/>
                </a:cubicBezTo>
                <a:cubicBezTo>
                  <a:pt x="1850429" y="1196048"/>
                  <a:pt x="1790404" y="1274420"/>
                  <a:pt x="1697868" y="1311457"/>
                </a:cubicBezTo>
                <a:cubicBezTo>
                  <a:pt x="1587363" y="1353635"/>
                  <a:pt x="1469446" y="1323910"/>
                  <a:pt x="1356166" y="1293584"/>
                </a:cubicBezTo>
                <a:cubicBezTo>
                  <a:pt x="1284156" y="1270384"/>
                  <a:pt x="1209306" y="1257135"/>
                  <a:pt x="1133741" y="1254165"/>
                </a:cubicBezTo>
                <a:cubicBezTo>
                  <a:pt x="1031882" y="1255379"/>
                  <a:pt x="936767" y="1281637"/>
                  <a:pt x="857441" y="1327395"/>
                </a:cubicBezTo>
                <a:lnTo>
                  <a:pt x="841716" y="1339642"/>
                </a:lnTo>
                <a:lnTo>
                  <a:pt x="759940" y="1339642"/>
                </a:lnTo>
                <a:lnTo>
                  <a:pt x="819228" y="1296768"/>
                </a:lnTo>
                <a:cubicBezTo>
                  <a:pt x="908137" y="1241792"/>
                  <a:pt x="1016348" y="1210011"/>
                  <a:pt x="1132469" y="1208303"/>
                </a:cubicBezTo>
                <a:cubicBezTo>
                  <a:pt x="1212459" y="1211089"/>
                  <a:pt x="1291700" y="1225055"/>
                  <a:pt x="1367891" y="1249781"/>
                </a:cubicBezTo>
                <a:cubicBezTo>
                  <a:pt x="1478624" y="1279373"/>
                  <a:pt x="1581962" y="1306297"/>
                  <a:pt x="1680338" y="1269190"/>
                </a:cubicBezTo>
                <a:cubicBezTo>
                  <a:pt x="1760885" y="1236893"/>
                  <a:pt x="1814403" y="1166893"/>
                  <a:pt x="1871226" y="1093143"/>
                </a:cubicBezTo>
                <a:cubicBezTo>
                  <a:pt x="1912272" y="1033331"/>
                  <a:pt x="1962071" y="980056"/>
                  <a:pt x="2019047" y="934996"/>
                </a:cubicBezTo>
                <a:cubicBezTo>
                  <a:pt x="2094973" y="880120"/>
                  <a:pt x="2172058" y="855569"/>
                  <a:pt x="2249498" y="849842"/>
                </a:cubicBezTo>
                <a:close/>
                <a:moveTo>
                  <a:pt x="2242038" y="708261"/>
                </a:moveTo>
                <a:cubicBezTo>
                  <a:pt x="2376527" y="698188"/>
                  <a:pt x="2512115" y="742603"/>
                  <a:pt x="2645045" y="785892"/>
                </a:cubicBezTo>
                <a:cubicBezTo>
                  <a:pt x="2807085" y="839093"/>
                  <a:pt x="2974931" y="894220"/>
                  <a:pt x="3134272" y="844119"/>
                </a:cubicBezTo>
                <a:cubicBezTo>
                  <a:pt x="3490431" y="732466"/>
                  <a:pt x="3797476" y="636252"/>
                  <a:pt x="4093531" y="1063228"/>
                </a:cubicBezTo>
                <a:cubicBezTo>
                  <a:pt x="4129959" y="1119020"/>
                  <a:pt x="4163873" y="1176362"/>
                  <a:pt x="4195185" y="1235076"/>
                </a:cubicBezTo>
                <a:lnTo>
                  <a:pt x="4245154" y="1339642"/>
                </a:lnTo>
                <a:lnTo>
                  <a:pt x="4191584" y="1339642"/>
                </a:lnTo>
                <a:lnTo>
                  <a:pt x="4151859" y="1256536"/>
                </a:lnTo>
                <a:cubicBezTo>
                  <a:pt x="4121200" y="1198956"/>
                  <a:pt x="4088043" y="1142690"/>
                  <a:pt x="4052484" y="1087889"/>
                </a:cubicBezTo>
                <a:cubicBezTo>
                  <a:pt x="3789749" y="708468"/>
                  <a:pt x="3536573" y="764652"/>
                  <a:pt x="3146390" y="885620"/>
                </a:cubicBezTo>
                <a:cubicBezTo>
                  <a:pt x="2974507" y="940632"/>
                  <a:pt x="2797843" y="882714"/>
                  <a:pt x="2629575" y="825471"/>
                </a:cubicBezTo>
                <a:cubicBezTo>
                  <a:pt x="2499336" y="782871"/>
                  <a:pt x="2371907" y="741087"/>
                  <a:pt x="2247800" y="749560"/>
                </a:cubicBezTo>
                <a:cubicBezTo>
                  <a:pt x="2173337" y="754642"/>
                  <a:pt x="2100069" y="777816"/>
                  <a:pt x="2028110" y="829764"/>
                </a:cubicBezTo>
                <a:cubicBezTo>
                  <a:pt x="1972854" y="874686"/>
                  <a:pt x="1924371" y="927281"/>
                  <a:pt x="1884151" y="985946"/>
                </a:cubicBezTo>
                <a:cubicBezTo>
                  <a:pt x="1823319" y="1064940"/>
                  <a:pt x="1760995" y="1147017"/>
                  <a:pt x="1664812" y="1185606"/>
                </a:cubicBezTo>
                <a:cubicBezTo>
                  <a:pt x="1548521" y="1231713"/>
                  <a:pt x="1426288" y="1198933"/>
                  <a:pt x="1308540" y="1166879"/>
                </a:cubicBezTo>
                <a:cubicBezTo>
                  <a:pt x="1233151" y="1142691"/>
                  <a:pt x="1154858" y="1128858"/>
                  <a:pt x="1075805" y="1125804"/>
                </a:cubicBezTo>
                <a:cubicBezTo>
                  <a:pt x="916043" y="1127809"/>
                  <a:pt x="772328" y="1188797"/>
                  <a:pt x="676287" y="1289110"/>
                </a:cubicBezTo>
                <a:lnTo>
                  <a:pt x="640874" y="1339642"/>
                </a:lnTo>
                <a:lnTo>
                  <a:pt x="578241" y="1339642"/>
                </a:lnTo>
                <a:lnTo>
                  <a:pt x="623922" y="1277958"/>
                </a:lnTo>
                <a:cubicBezTo>
                  <a:pt x="728334" y="1158135"/>
                  <a:pt x="891010" y="1085042"/>
                  <a:pt x="1072625" y="1082852"/>
                </a:cubicBezTo>
                <a:cubicBezTo>
                  <a:pt x="1156687" y="1085818"/>
                  <a:pt x="1240011" y="1100439"/>
                  <a:pt x="1320121" y="1126361"/>
                </a:cubicBezTo>
                <a:cubicBezTo>
                  <a:pt x="1435731" y="1157839"/>
                  <a:pt x="1544727" y="1188018"/>
                  <a:pt x="1648269" y="1147240"/>
                </a:cubicBezTo>
                <a:cubicBezTo>
                  <a:pt x="1732500" y="1113350"/>
                  <a:pt x="1788513" y="1040223"/>
                  <a:pt x="1847769" y="962434"/>
                </a:cubicBezTo>
                <a:cubicBezTo>
                  <a:pt x="1890794" y="900167"/>
                  <a:pt x="1942735" y="844515"/>
                  <a:pt x="2001948" y="797250"/>
                </a:cubicBezTo>
                <a:cubicBezTo>
                  <a:pt x="2081042" y="739962"/>
                  <a:pt x="2161341" y="714303"/>
                  <a:pt x="2242038" y="708261"/>
                </a:cubicBezTo>
                <a:close/>
                <a:moveTo>
                  <a:pt x="2229142" y="568378"/>
                </a:moveTo>
                <a:cubicBezTo>
                  <a:pt x="2369085" y="557932"/>
                  <a:pt x="2510023" y="604537"/>
                  <a:pt x="2647467" y="650948"/>
                </a:cubicBezTo>
                <a:cubicBezTo>
                  <a:pt x="2816699" y="706239"/>
                  <a:pt x="2991779" y="763414"/>
                  <a:pt x="3158063" y="710958"/>
                </a:cubicBezTo>
                <a:cubicBezTo>
                  <a:pt x="3528693" y="594384"/>
                  <a:pt x="3848697" y="493428"/>
                  <a:pt x="4158533" y="938695"/>
                </a:cubicBezTo>
                <a:cubicBezTo>
                  <a:pt x="4234402" y="1054882"/>
                  <a:pt x="4299864" y="1177483"/>
                  <a:pt x="4354159" y="1305069"/>
                </a:cubicBezTo>
                <a:lnTo>
                  <a:pt x="4371068" y="1339642"/>
                </a:lnTo>
                <a:lnTo>
                  <a:pt x="4322470" y="1339642"/>
                </a:lnTo>
                <a:lnTo>
                  <a:pt x="4312230" y="1318695"/>
                </a:lnTo>
                <a:cubicBezTo>
                  <a:pt x="4258870" y="1193561"/>
                  <a:pt x="4194731" y="1073243"/>
                  <a:pt x="4120552" y="959068"/>
                </a:cubicBezTo>
                <a:cubicBezTo>
                  <a:pt x="3846194" y="562885"/>
                  <a:pt x="3581989" y="621852"/>
                  <a:pt x="3174002" y="750529"/>
                </a:cubicBezTo>
                <a:cubicBezTo>
                  <a:pt x="2993813" y="806741"/>
                  <a:pt x="2811322" y="747894"/>
                  <a:pt x="2635073" y="690143"/>
                </a:cubicBezTo>
                <a:cubicBezTo>
                  <a:pt x="2497782" y="645288"/>
                  <a:pt x="2365208" y="601988"/>
                  <a:pt x="2236266" y="611260"/>
                </a:cubicBezTo>
                <a:cubicBezTo>
                  <a:pt x="2158899" y="616824"/>
                  <a:pt x="2082840" y="641315"/>
                  <a:pt x="2007854" y="695750"/>
                </a:cubicBezTo>
                <a:cubicBezTo>
                  <a:pt x="1950013" y="742624"/>
                  <a:pt x="1899289" y="797498"/>
                  <a:pt x="1857163" y="858762"/>
                </a:cubicBezTo>
                <a:cubicBezTo>
                  <a:pt x="1794447" y="941629"/>
                  <a:pt x="1727078" y="1026091"/>
                  <a:pt x="1629166" y="1067219"/>
                </a:cubicBezTo>
                <a:cubicBezTo>
                  <a:pt x="1508830" y="1115665"/>
                  <a:pt x="1380791" y="1080962"/>
                  <a:pt x="1258557" y="1048181"/>
                </a:cubicBezTo>
                <a:cubicBezTo>
                  <a:pt x="1180047" y="1022937"/>
                  <a:pt x="1098461" y="1008507"/>
                  <a:pt x="1016100" y="1005233"/>
                </a:cubicBezTo>
                <a:cubicBezTo>
                  <a:pt x="792054" y="1008742"/>
                  <a:pt x="598282" y="1120424"/>
                  <a:pt x="513133" y="1294746"/>
                </a:cubicBezTo>
                <a:cubicBezTo>
                  <a:pt x="508759" y="1303689"/>
                  <a:pt x="504599" y="1312215"/>
                  <a:pt x="500227" y="1321158"/>
                </a:cubicBezTo>
                <a:lnTo>
                  <a:pt x="495243" y="1339642"/>
                </a:lnTo>
                <a:lnTo>
                  <a:pt x="450534" y="1339642"/>
                </a:lnTo>
                <a:lnTo>
                  <a:pt x="460446" y="1303639"/>
                </a:lnTo>
                <a:cubicBezTo>
                  <a:pt x="544095" y="1097779"/>
                  <a:pt x="761643" y="963124"/>
                  <a:pt x="1014814" y="960367"/>
                </a:cubicBezTo>
                <a:cubicBezTo>
                  <a:pt x="1101655" y="963436"/>
                  <a:pt x="1187671" y="978463"/>
                  <a:pt x="1270481" y="1004958"/>
                </a:cubicBezTo>
                <a:cubicBezTo>
                  <a:pt x="1390956" y="1037374"/>
                  <a:pt x="1505029" y="1068073"/>
                  <a:pt x="1610677" y="1026908"/>
                </a:cubicBezTo>
                <a:cubicBezTo>
                  <a:pt x="1698972" y="991630"/>
                  <a:pt x="1757287" y="914804"/>
                  <a:pt x="1819218" y="833517"/>
                </a:cubicBezTo>
                <a:cubicBezTo>
                  <a:pt x="1863890" y="768555"/>
                  <a:pt x="1917797" y="710516"/>
                  <a:pt x="1979292" y="661166"/>
                </a:cubicBezTo>
                <a:cubicBezTo>
                  <a:pt x="2061569" y="601452"/>
                  <a:pt x="2145177" y="574647"/>
                  <a:pt x="2229142" y="568378"/>
                </a:cubicBezTo>
                <a:close/>
                <a:moveTo>
                  <a:pt x="2305269" y="425686"/>
                </a:moveTo>
                <a:cubicBezTo>
                  <a:pt x="2422117" y="433852"/>
                  <a:pt x="2539451" y="472197"/>
                  <a:pt x="2654552" y="509677"/>
                </a:cubicBezTo>
                <a:cubicBezTo>
                  <a:pt x="2830422" y="567221"/>
                  <a:pt x="3012695" y="626481"/>
                  <a:pt x="3186334" y="571835"/>
                </a:cubicBezTo>
                <a:cubicBezTo>
                  <a:pt x="3571658" y="449931"/>
                  <a:pt x="3904047" y="345396"/>
                  <a:pt x="4224138" y="806267"/>
                </a:cubicBezTo>
                <a:cubicBezTo>
                  <a:pt x="4302112" y="926806"/>
                  <a:pt x="4369436" y="1053841"/>
                  <a:pt x="4425360" y="1185945"/>
                </a:cubicBezTo>
                <a:lnTo>
                  <a:pt x="4500500" y="1339642"/>
                </a:lnTo>
                <a:lnTo>
                  <a:pt x="4448278" y="1339642"/>
                </a:lnTo>
                <a:lnTo>
                  <a:pt x="4382521" y="1205385"/>
                </a:lnTo>
                <a:cubicBezTo>
                  <a:pt x="4327021" y="1075320"/>
                  <a:pt x="4260352" y="950240"/>
                  <a:pt x="4183293" y="831508"/>
                </a:cubicBezTo>
                <a:cubicBezTo>
                  <a:pt x="3897473" y="419186"/>
                  <a:pt x="3622832" y="480729"/>
                  <a:pt x="3198082" y="615083"/>
                </a:cubicBezTo>
                <a:cubicBezTo>
                  <a:pt x="3009927" y="674686"/>
                  <a:pt x="2820813" y="612587"/>
                  <a:pt x="2637750" y="552958"/>
                </a:cubicBezTo>
                <a:cubicBezTo>
                  <a:pt x="2495601" y="506307"/>
                  <a:pt x="2357616" y="461164"/>
                  <a:pt x="2223041" y="470786"/>
                </a:cubicBezTo>
                <a:cubicBezTo>
                  <a:pt x="2142297" y="476559"/>
                  <a:pt x="2062779" y="502048"/>
                  <a:pt x="1984327" y="558755"/>
                </a:cubicBezTo>
                <a:cubicBezTo>
                  <a:pt x="1924213" y="607724"/>
                  <a:pt x="1871486" y="665028"/>
                  <a:pt x="1827700" y="728977"/>
                </a:cubicBezTo>
                <a:cubicBezTo>
                  <a:pt x="1762311" y="815340"/>
                  <a:pt x="1693849" y="904041"/>
                  <a:pt x="1590710" y="945981"/>
                </a:cubicBezTo>
                <a:cubicBezTo>
                  <a:pt x="1465542" y="996396"/>
                  <a:pt x="1333606" y="960751"/>
                  <a:pt x="1205903" y="926291"/>
                </a:cubicBezTo>
                <a:cubicBezTo>
                  <a:pt x="1124825" y="900842"/>
                  <a:pt x="1040750" y="886274"/>
                  <a:pt x="955882" y="883003"/>
                </a:cubicBezTo>
                <a:cubicBezTo>
                  <a:pt x="724057" y="886586"/>
                  <a:pt x="523964" y="1003319"/>
                  <a:pt x="435794" y="1183838"/>
                </a:cubicBezTo>
                <a:cubicBezTo>
                  <a:pt x="431241" y="1193154"/>
                  <a:pt x="426690" y="1202469"/>
                  <a:pt x="422141" y="1211789"/>
                </a:cubicBezTo>
                <a:lnTo>
                  <a:pt x="387770" y="1339642"/>
                </a:lnTo>
                <a:lnTo>
                  <a:pt x="338844" y="1339642"/>
                </a:lnTo>
                <a:lnTo>
                  <a:pt x="377709" y="1195867"/>
                </a:lnTo>
                <a:cubicBezTo>
                  <a:pt x="464157" y="982273"/>
                  <a:pt x="691312" y="839817"/>
                  <a:pt x="953030" y="836399"/>
                </a:cubicBezTo>
                <a:cubicBezTo>
                  <a:pt x="1043797" y="839584"/>
                  <a:pt x="1133679" y="855371"/>
                  <a:pt x="1220176" y="883227"/>
                </a:cubicBezTo>
                <a:cubicBezTo>
                  <a:pt x="1345707" y="917157"/>
                  <a:pt x="1464427" y="949206"/>
                  <a:pt x="1575691" y="904494"/>
                </a:cubicBezTo>
                <a:cubicBezTo>
                  <a:pt x="1667254" y="867456"/>
                  <a:pt x="1729587" y="787331"/>
                  <a:pt x="1792670" y="702724"/>
                </a:cubicBezTo>
                <a:cubicBezTo>
                  <a:pt x="1838978" y="634973"/>
                  <a:pt x="1894971" y="574348"/>
                  <a:pt x="1958903" y="522749"/>
                </a:cubicBezTo>
                <a:cubicBezTo>
                  <a:pt x="2072061" y="439528"/>
                  <a:pt x="2188422" y="417519"/>
                  <a:pt x="2305269" y="425686"/>
                </a:cubicBezTo>
                <a:close/>
                <a:moveTo>
                  <a:pt x="2296541" y="283594"/>
                </a:moveTo>
                <a:cubicBezTo>
                  <a:pt x="2417207" y="291870"/>
                  <a:pt x="2538103" y="331337"/>
                  <a:pt x="2656415" y="370156"/>
                </a:cubicBezTo>
                <a:cubicBezTo>
                  <a:pt x="2839477" y="429785"/>
                  <a:pt x="3028985" y="491094"/>
                  <a:pt x="3209568" y="434094"/>
                </a:cubicBezTo>
                <a:cubicBezTo>
                  <a:pt x="3609959" y="307064"/>
                  <a:pt x="3953936" y="196625"/>
                  <a:pt x="4286840" y="675792"/>
                </a:cubicBezTo>
                <a:cubicBezTo>
                  <a:pt x="4368467" y="801317"/>
                  <a:pt x="4439024" y="933634"/>
                  <a:pt x="4497761" y="1071241"/>
                </a:cubicBezTo>
                <a:cubicBezTo>
                  <a:pt x="4536149" y="1154930"/>
                  <a:pt x="4575929" y="1240733"/>
                  <a:pt x="4619726" y="1323237"/>
                </a:cubicBezTo>
                <a:lnTo>
                  <a:pt x="4629789" y="1339642"/>
                </a:lnTo>
                <a:lnTo>
                  <a:pt x="4576126" y="1339642"/>
                </a:lnTo>
                <a:lnTo>
                  <a:pt x="4455127" y="1093212"/>
                </a:lnTo>
                <a:cubicBezTo>
                  <a:pt x="4397790" y="957803"/>
                  <a:pt x="4328803" y="827542"/>
                  <a:pt x="4248922" y="703924"/>
                </a:cubicBezTo>
                <a:cubicBezTo>
                  <a:pt x="3951895" y="275002"/>
                  <a:pt x="3665813" y="339167"/>
                  <a:pt x="3224044" y="479652"/>
                </a:cubicBezTo>
                <a:cubicBezTo>
                  <a:pt x="3029363" y="541774"/>
                  <a:pt x="2832641" y="477424"/>
                  <a:pt x="2642383" y="415705"/>
                </a:cubicBezTo>
                <a:cubicBezTo>
                  <a:pt x="2493630" y="367087"/>
                  <a:pt x="2350211" y="320313"/>
                  <a:pt x="2210331" y="330745"/>
                </a:cubicBezTo>
                <a:cubicBezTo>
                  <a:pt x="2126403" y="337008"/>
                  <a:pt x="2043750" y="363865"/>
                  <a:pt x="1961982" y="423280"/>
                </a:cubicBezTo>
                <a:cubicBezTo>
                  <a:pt x="1899470" y="474223"/>
                  <a:pt x="1844698" y="533996"/>
                  <a:pt x="1799453" y="600666"/>
                </a:cubicBezTo>
                <a:cubicBezTo>
                  <a:pt x="1731567" y="690154"/>
                  <a:pt x="1662189" y="782718"/>
                  <a:pt x="1553978" y="826088"/>
                </a:cubicBezTo>
                <a:cubicBezTo>
                  <a:pt x="1423982" y="878476"/>
                  <a:pt x="1287559" y="840152"/>
                  <a:pt x="1154461" y="805882"/>
                </a:cubicBezTo>
                <a:cubicBezTo>
                  <a:pt x="1070023" y="778368"/>
                  <a:pt x="982186" y="762677"/>
                  <a:pt x="893534" y="759193"/>
                </a:cubicBezTo>
                <a:cubicBezTo>
                  <a:pt x="652961" y="762851"/>
                  <a:pt x="445540" y="884678"/>
                  <a:pt x="353744" y="1072603"/>
                </a:cubicBezTo>
                <a:lnTo>
                  <a:pt x="339166" y="1102465"/>
                </a:lnTo>
                <a:cubicBezTo>
                  <a:pt x="316078" y="1165761"/>
                  <a:pt x="298654" y="1230919"/>
                  <a:pt x="287017" y="1297282"/>
                </a:cubicBezTo>
                <a:lnTo>
                  <a:pt x="276469" y="1339642"/>
                </a:lnTo>
                <a:lnTo>
                  <a:pt x="229472" y="1339642"/>
                </a:lnTo>
                <a:lnTo>
                  <a:pt x="242464" y="1287543"/>
                </a:lnTo>
                <a:cubicBezTo>
                  <a:pt x="254233" y="1218198"/>
                  <a:pt x="272432" y="1150129"/>
                  <a:pt x="296841" y="1084210"/>
                </a:cubicBezTo>
                <a:cubicBezTo>
                  <a:pt x="385923" y="862261"/>
                  <a:pt x="621011" y="716456"/>
                  <a:pt x="894530" y="711619"/>
                </a:cubicBezTo>
                <a:cubicBezTo>
                  <a:pt x="988176" y="714925"/>
                  <a:pt x="1080931" y="731139"/>
                  <a:pt x="1170229" y="759740"/>
                </a:cubicBezTo>
                <a:cubicBezTo>
                  <a:pt x="1300997" y="794809"/>
                  <a:pt x="1426530" y="828739"/>
                  <a:pt x="1540117" y="781279"/>
                </a:cubicBezTo>
                <a:cubicBezTo>
                  <a:pt x="1635704" y="742893"/>
                  <a:pt x="1696857" y="658293"/>
                  <a:pt x="1765714" y="570749"/>
                </a:cubicBezTo>
                <a:cubicBezTo>
                  <a:pt x="1813839" y="500547"/>
                  <a:pt x="1871851" y="437741"/>
                  <a:pt x="1938046" y="384192"/>
                </a:cubicBezTo>
                <a:cubicBezTo>
                  <a:pt x="2055440" y="298235"/>
                  <a:pt x="2175874" y="275318"/>
                  <a:pt x="2296541" y="283594"/>
                </a:cubicBezTo>
                <a:close/>
                <a:moveTo>
                  <a:pt x="2288083" y="143356"/>
                </a:moveTo>
                <a:cubicBezTo>
                  <a:pt x="2413499" y="151797"/>
                  <a:pt x="2539254" y="192690"/>
                  <a:pt x="2662920" y="232913"/>
                </a:cubicBezTo>
                <a:cubicBezTo>
                  <a:pt x="2853216" y="294591"/>
                  <a:pt x="3049523" y="358775"/>
                  <a:pt x="3237262" y="299006"/>
                </a:cubicBezTo>
                <a:cubicBezTo>
                  <a:pt x="3652915" y="165481"/>
                  <a:pt x="4010584" y="51704"/>
                  <a:pt x="4354202" y="548548"/>
                </a:cubicBezTo>
                <a:cubicBezTo>
                  <a:pt x="4438726" y="678725"/>
                  <a:pt x="4511737" y="815967"/>
                  <a:pt x="4572458" y="958664"/>
                </a:cubicBezTo>
                <a:cubicBezTo>
                  <a:pt x="4612436" y="1045046"/>
                  <a:pt x="4653409" y="1134329"/>
                  <a:pt x="4699557" y="1218937"/>
                </a:cubicBezTo>
                <a:lnTo>
                  <a:pt x="4771954" y="1339642"/>
                </a:lnTo>
                <a:lnTo>
                  <a:pt x="4718922" y="1339642"/>
                </a:lnTo>
                <a:lnTo>
                  <a:pt x="4660442" y="1241642"/>
                </a:lnTo>
                <a:cubicBezTo>
                  <a:pt x="4613478" y="1155705"/>
                  <a:pt x="4571929" y="1065637"/>
                  <a:pt x="4531927" y="978300"/>
                </a:cubicBezTo>
                <a:cubicBezTo>
                  <a:pt x="4472259" y="838165"/>
                  <a:pt x="4400427" y="703458"/>
                  <a:pt x="4317271" y="575685"/>
                </a:cubicBezTo>
                <a:cubicBezTo>
                  <a:pt x="4008961" y="130248"/>
                  <a:pt x="3712264" y="197360"/>
                  <a:pt x="3252885" y="344187"/>
                </a:cubicBezTo>
                <a:cubicBezTo>
                  <a:pt x="3051222" y="408704"/>
                  <a:pt x="2847346" y="342227"/>
                  <a:pt x="2650032" y="278087"/>
                </a:cubicBezTo>
                <a:cubicBezTo>
                  <a:pt x="2495105" y="227912"/>
                  <a:pt x="2345940" y="178686"/>
                  <a:pt x="2200639" y="189132"/>
                </a:cubicBezTo>
                <a:cubicBezTo>
                  <a:pt x="2113458" y="195401"/>
                  <a:pt x="2027668" y="223150"/>
                  <a:pt x="1942860" y="285068"/>
                </a:cubicBezTo>
                <a:cubicBezTo>
                  <a:pt x="1878357" y="337907"/>
                  <a:pt x="1821696" y="399601"/>
                  <a:pt x="1774581" y="468285"/>
                </a:cubicBezTo>
                <a:cubicBezTo>
                  <a:pt x="1704397" y="561479"/>
                  <a:pt x="1633512" y="658116"/>
                  <a:pt x="1520489" y="702465"/>
                </a:cubicBezTo>
                <a:cubicBezTo>
                  <a:pt x="1386079" y="756989"/>
                  <a:pt x="1244184" y="718935"/>
                  <a:pt x="1106776" y="681608"/>
                </a:cubicBezTo>
                <a:cubicBezTo>
                  <a:pt x="1018810" y="653742"/>
                  <a:pt x="927511" y="637916"/>
                  <a:pt x="835384" y="634592"/>
                </a:cubicBezTo>
                <a:cubicBezTo>
                  <a:pt x="585515" y="638502"/>
                  <a:pt x="369598" y="764843"/>
                  <a:pt x="274386" y="959754"/>
                </a:cubicBezTo>
                <a:cubicBezTo>
                  <a:pt x="269223" y="970348"/>
                  <a:pt x="264102" y="980829"/>
                  <a:pt x="259028" y="991198"/>
                </a:cubicBezTo>
                <a:cubicBezTo>
                  <a:pt x="234948" y="1056808"/>
                  <a:pt x="216958" y="1124458"/>
                  <a:pt x="205220" y="1193366"/>
                </a:cubicBezTo>
                <a:lnTo>
                  <a:pt x="169050" y="1339642"/>
                </a:lnTo>
                <a:lnTo>
                  <a:pt x="121075" y="1339642"/>
                </a:lnTo>
                <a:lnTo>
                  <a:pt x="159347" y="1184383"/>
                </a:lnTo>
                <a:cubicBezTo>
                  <a:pt x="171152" y="1112428"/>
                  <a:pt x="189514" y="1041715"/>
                  <a:pt x="214214" y="973121"/>
                </a:cubicBezTo>
                <a:cubicBezTo>
                  <a:pt x="308845" y="744759"/>
                  <a:pt x="551587" y="592147"/>
                  <a:pt x="832514" y="588985"/>
                </a:cubicBezTo>
                <a:cubicBezTo>
                  <a:pt x="929572" y="592223"/>
                  <a:pt x="1025710" y="608809"/>
                  <a:pt x="1118325" y="638185"/>
                </a:cubicBezTo>
                <a:cubicBezTo>
                  <a:pt x="1254155" y="674771"/>
                  <a:pt x="1382413" y="709060"/>
                  <a:pt x="1502369" y="660409"/>
                </a:cubicBezTo>
                <a:cubicBezTo>
                  <a:pt x="1601647" y="620436"/>
                  <a:pt x="1667429" y="533282"/>
                  <a:pt x="1736828" y="441668"/>
                </a:cubicBezTo>
                <a:cubicBezTo>
                  <a:pt x="1786501" y="368909"/>
                  <a:pt x="1846652" y="303802"/>
                  <a:pt x="1915297" y="248487"/>
                </a:cubicBezTo>
                <a:cubicBezTo>
                  <a:pt x="2037595" y="158918"/>
                  <a:pt x="2162668" y="134912"/>
                  <a:pt x="2288083" y="143356"/>
                </a:cubicBezTo>
                <a:close/>
                <a:moveTo>
                  <a:pt x="2281064" y="1571"/>
                </a:moveTo>
                <a:cubicBezTo>
                  <a:pt x="2410776" y="10127"/>
                  <a:pt x="2540766" y="52245"/>
                  <a:pt x="2668614" y="93804"/>
                </a:cubicBezTo>
                <a:cubicBezTo>
                  <a:pt x="2865884" y="157980"/>
                  <a:pt x="3069803" y="224419"/>
                  <a:pt x="3263909" y="161511"/>
                </a:cubicBezTo>
                <a:cubicBezTo>
                  <a:pt x="3695045" y="24969"/>
                  <a:pt x="4065290" y="-95707"/>
                  <a:pt x="4420714" y="419476"/>
                </a:cubicBezTo>
                <a:cubicBezTo>
                  <a:pt x="4508706" y="554385"/>
                  <a:pt x="4584765" y="696652"/>
                  <a:pt x="4648059" y="844622"/>
                </a:cubicBezTo>
                <a:cubicBezTo>
                  <a:pt x="4689448" y="934070"/>
                  <a:pt x="4731616" y="1026832"/>
                  <a:pt x="4779769" y="1114299"/>
                </a:cubicBezTo>
                <a:cubicBezTo>
                  <a:pt x="4806962" y="1164018"/>
                  <a:pt x="4835979" y="1212448"/>
                  <a:pt x="4866635" y="1259696"/>
                </a:cubicBezTo>
                <a:lnTo>
                  <a:pt x="4922532" y="1339642"/>
                </a:lnTo>
                <a:lnTo>
                  <a:pt x="4863031" y="1339642"/>
                </a:lnTo>
                <a:lnTo>
                  <a:pt x="4823717" y="1283145"/>
                </a:lnTo>
                <a:cubicBezTo>
                  <a:pt x="4792694" y="1235083"/>
                  <a:pt x="4763317" y="1185779"/>
                  <a:pt x="4735771" y="1135116"/>
                </a:cubicBezTo>
                <a:cubicBezTo>
                  <a:pt x="4686844" y="1046283"/>
                  <a:pt x="4644059" y="952771"/>
                  <a:pt x="4602471" y="862744"/>
                </a:cubicBezTo>
                <a:cubicBezTo>
                  <a:pt x="4541842" y="717099"/>
                  <a:pt x="4468374" y="577085"/>
                  <a:pt x="4382986" y="444293"/>
                </a:cubicBezTo>
                <a:cubicBezTo>
                  <a:pt x="4063249" y="-17328"/>
                  <a:pt x="3753193" y="51419"/>
                  <a:pt x="3279524" y="204741"/>
                </a:cubicBezTo>
                <a:cubicBezTo>
                  <a:pt x="3070502" y="271443"/>
                  <a:pt x="2859396" y="202923"/>
                  <a:pt x="2654930" y="136657"/>
                </a:cubicBezTo>
                <a:cubicBezTo>
                  <a:pt x="2527083" y="95101"/>
                  <a:pt x="2402685" y="54638"/>
                  <a:pt x="2281167" y="46127"/>
                </a:cubicBezTo>
                <a:cubicBezTo>
                  <a:pt x="2159649" y="37616"/>
                  <a:pt x="2041012" y="61054"/>
                  <a:pt x="1924684" y="147296"/>
                </a:cubicBezTo>
                <a:cubicBezTo>
                  <a:pt x="1857316" y="202286"/>
                  <a:pt x="1798300" y="266771"/>
                  <a:pt x="1749527" y="338685"/>
                </a:cubicBezTo>
                <a:cubicBezTo>
                  <a:pt x="1676842" y="434998"/>
                  <a:pt x="1601940" y="534935"/>
                  <a:pt x="1486021" y="581244"/>
                </a:cubicBezTo>
                <a:cubicBezTo>
                  <a:pt x="1346958" y="637366"/>
                  <a:pt x="1199826" y="598172"/>
                  <a:pt x="1057560" y="559913"/>
                </a:cubicBezTo>
                <a:cubicBezTo>
                  <a:pt x="966136" y="530591"/>
                  <a:pt x="871113" y="513986"/>
                  <a:pt x="775244" y="510493"/>
                </a:cubicBezTo>
                <a:cubicBezTo>
                  <a:pt x="516074" y="514643"/>
                  <a:pt x="292454" y="645877"/>
                  <a:pt x="193652" y="848147"/>
                </a:cubicBezTo>
                <a:cubicBezTo>
                  <a:pt x="188319" y="859046"/>
                  <a:pt x="182845" y="870277"/>
                  <a:pt x="177512" y="881175"/>
                </a:cubicBezTo>
                <a:cubicBezTo>
                  <a:pt x="152795" y="949439"/>
                  <a:pt x="134569" y="1019894"/>
                  <a:pt x="123038" y="1091647"/>
                </a:cubicBezTo>
                <a:cubicBezTo>
                  <a:pt x="111974" y="1153504"/>
                  <a:pt x="96838" y="1214561"/>
                  <a:pt x="77759" y="1274396"/>
                </a:cubicBezTo>
                <a:lnTo>
                  <a:pt x="51621" y="1339642"/>
                </a:lnTo>
                <a:lnTo>
                  <a:pt x="0" y="1339642"/>
                </a:lnTo>
                <a:lnTo>
                  <a:pt x="31987" y="1260224"/>
                </a:lnTo>
                <a:cubicBezTo>
                  <a:pt x="50101" y="1202181"/>
                  <a:pt x="64605" y="1143084"/>
                  <a:pt x="75393" y="1083296"/>
                </a:cubicBezTo>
                <a:cubicBezTo>
                  <a:pt x="87933" y="1009011"/>
                  <a:pt x="107377" y="936073"/>
                  <a:pt x="133495" y="865419"/>
                </a:cubicBezTo>
                <a:cubicBezTo>
                  <a:pt x="231153" y="627909"/>
                  <a:pt x="480850" y="470002"/>
                  <a:pt x="772988" y="465629"/>
                </a:cubicBezTo>
                <a:cubicBezTo>
                  <a:pt x="873354" y="468776"/>
                  <a:pt x="972818" y="485988"/>
                  <a:pt x="1068518" y="516697"/>
                </a:cubicBezTo>
                <a:cubicBezTo>
                  <a:pt x="1209204" y="554215"/>
                  <a:pt x="1342522" y="590021"/>
                  <a:pt x="1467136" y="539775"/>
                </a:cubicBezTo>
                <a:cubicBezTo>
                  <a:pt x="1570453" y="497460"/>
                  <a:pt x="1638513" y="407595"/>
                  <a:pt x="1710391" y="311909"/>
                </a:cubicBezTo>
                <a:cubicBezTo>
                  <a:pt x="1761762" y="236192"/>
                  <a:pt x="1824046" y="168385"/>
                  <a:pt x="1895189" y="110726"/>
                </a:cubicBezTo>
                <a:cubicBezTo>
                  <a:pt x="2021920" y="18027"/>
                  <a:pt x="2151351" y="-6984"/>
                  <a:pt x="2281064"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10" name="Graphic 9">
            <a:extLst>
              <a:ext uri="{FF2B5EF4-FFF2-40B4-BE49-F238E27FC236}">
                <a16:creationId xmlns:a16="http://schemas.microsoft.com/office/drawing/2014/main" id="{D07E4FA2-6E9A-FB24-E057-AC015948638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8584" r="12981"/>
          <a:stretch/>
        </p:blipFill>
        <p:spPr>
          <a:xfrm>
            <a:off x="6096000" y="0"/>
            <a:ext cx="1880844" cy="836145"/>
          </a:xfrm>
          <a:custGeom>
            <a:avLst/>
            <a:gdLst>
              <a:gd name="connsiteX0" fmla="*/ 0 w 2161410"/>
              <a:gd name="connsiteY0" fmla="*/ 0 h 1510519"/>
              <a:gd name="connsiteX1" fmla="*/ 2161410 w 2161410"/>
              <a:gd name="connsiteY1" fmla="*/ 0 h 1510519"/>
              <a:gd name="connsiteX2" fmla="*/ 2161410 w 2161410"/>
              <a:gd name="connsiteY2" fmla="*/ 1510519 h 1510519"/>
              <a:gd name="connsiteX3" fmla="*/ 0 w 2161410"/>
              <a:gd name="connsiteY3" fmla="*/ 1510519 h 1510519"/>
            </a:gdLst>
            <a:ahLst/>
            <a:cxnLst>
              <a:cxn ang="0">
                <a:pos x="connsiteX0" y="connsiteY0"/>
              </a:cxn>
              <a:cxn ang="0">
                <a:pos x="connsiteX1" y="connsiteY1"/>
              </a:cxn>
              <a:cxn ang="0">
                <a:pos x="connsiteX2" y="connsiteY2"/>
              </a:cxn>
              <a:cxn ang="0">
                <a:pos x="connsiteX3" y="connsiteY3"/>
              </a:cxn>
            </a:cxnLst>
            <a:rect l="l" t="t" r="r" b="b"/>
            <a:pathLst>
              <a:path w="2161410" h="1510519">
                <a:moveTo>
                  <a:pt x="0" y="0"/>
                </a:moveTo>
                <a:lnTo>
                  <a:pt x="2161410" y="0"/>
                </a:lnTo>
                <a:lnTo>
                  <a:pt x="2161410" y="1510519"/>
                </a:lnTo>
                <a:lnTo>
                  <a:pt x="0" y="1510519"/>
                </a:lnTo>
                <a:close/>
              </a:path>
            </a:pathLst>
          </a:custGeom>
        </p:spPr>
      </p:pic>
    </p:spTree>
    <p:extLst>
      <p:ext uri="{BB962C8B-B14F-4D97-AF65-F5344CB8AC3E}">
        <p14:creationId xmlns:p14="http://schemas.microsoft.com/office/powerpoint/2010/main" val="229607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7FE0-49F0-2B2D-11BB-8B197F201779}"/>
            </a:ext>
          </a:extLst>
        </p:cNvPr>
        <p:cNvGrpSpPr/>
        <p:nvPr/>
      </p:nvGrpSpPr>
      <p:grpSpPr>
        <a:xfrm>
          <a:off x="0" y="0"/>
          <a:ext cx="0" cy="0"/>
          <a:chOff x="0" y="0"/>
          <a:chExt cx="0" cy="0"/>
        </a:xfrm>
      </p:grpSpPr>
      <p:pic>
        <p:nvPicPr>
          <p:cNvPr id="7" name="Cameo Placeholder 6" descr="Cameo Placeholder&#10;">
            <a:extLst>
              <a:ext uri="{FF2B5EF4-FFF2-40B4-BE49-F238E27FC236}">
                <a16:creationId xmlns:a16="http://schemas.microsoft.com/office/drawing/2014/main" id="{58C289D6-6426-A169-A718-F09492A3F802}"/>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0"/>
            <a:ext cx="5571742" cy="3429000"/>
          </a:xfrm>
        </p:spPr>
      </p:pic>
      <p:pic>
        <p:nvPicPr>
          <p:cNvPr id="8" name="Picture Placeholder 11" descr="People looking at a piece of paper">
            <a:extLst>
              <a:ext uri="{FF2B5EF4-FFF2-40B4-BE49-F238E27FC236}">
                <a16:creationId xmlns:a16="http://schemas.microsoft.com/office/drawing/2014/main" id="{D9780BF0-FD55-9E6A-D26E-E277D3EB99C0}"/>
              </a:ext>
            </a:extLst>
          </p:cNvPr>
          <p:cNvPicPr>
            <a:picLocks noGrp="1" noChangeAspect="1"/>
          </p:cNvPicPr>
          <p:nvPr>
            <p:ph type="pic" sz="quarter" idx="17"/>
          </p:nvPr>
        </p:nvPicPr>
        <p:blipFill>
          <a:blip r:embed="rId5"/>
          <a:srcRect t="3810" b="3810"/>
          <a:stretch/>
        </p:blipFill>
        <p:spPr>
          <a:xfrm>
            <a:off x="0" y="3429001"/>
            <a:ext cx="5571742" cy="3429000"/>
          </a:xfrm>
        </p:spPr>
      </p:pic>
      <p:sp>
        <p:nvSpPr>
          <p:cNvPr id="5" name="Title 4">
            <a:extLst>
              <a:ext uri="{FF2B5EF4-FFF2-40B4-BE49-F238E27FC236}">
                <a16:creationId xmlns:a16="http://schemas.microsoft.com/office/drawing/2014/main" id="{DC96BD01-7AB3-5DE1-35FA-6B233E77C520}"/>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E1E3598B-EF74-6EEA-FC57-23DC71959FD7}"/>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16</a:t>
            </a:fld>
            <a:endParaRPr lang="en-US" dirty="0"/>
          </a:p>
        </p:txBody>
      </p:sp>
      <p:sp>
        <p:nvSpPr>
          <p:cNvPr id="14" name="Freeform 17">
            <a:extLst>
              <a:ext uri="{FF2B5EF4-FFF2-40B4-BE49-F238E27FC236}">
                <a16:creationId xmlns:a16="http://schemas.microsoft.com/office/drawing/2014/main" id="{C6D1D047-360D-AA89-C86D-AC5F10FE7851}"/>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4AD4EB15-323B-6D48-5ED7-CAE343AAB278}"/>
              </a:ext>
            </a:extLst>
          </p:cNvPr>
          <p:cNvSpPr txBox="1">
            <a:spLocks/>
          </p:cNvSpPr>
          <p:nvPr/>
        </p:nvSpPr>
        <p:spPr>
          <a:xfrm>
            <a:off x="5872447" y="914401"/>
            <a:ext cx="631955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sz="2000" b="1" dirty="0"/>
              <a:t>الحالة 1 :</a:t>
            </a:r>
            <a:r>
              <a:rPr lang="ar-DZ" sz="2000" dirty="0"/>
              <a:t>اختراق حساب تويتر لجامعة ميشيغان</a:t>
            </a:r>
          </a:p>
          <a:p>
            <a:pPr marL="342900" indent="-342900" algn="just" rtl="1">
              <a:buFont typeface="Arial" panose="020B0604020202020204" pitchFamily="34" charset="0"/>
              <a:buChar char="•"/>
            </a:pPr>
            <a:r>
              <a:rPr lang="ar-DZ" sz="2000" dirty="0"/>
              <a:t>اختراق الحساب الرسمي لجامعة ميشيغان على تويتر من قبل مجموعة هاكرز والذين قاموا بنشر محتوى غير لائق ومضلل. </a:t>
            </a:r>
          </a:p>
          <a:p>
            <a:pPr marL="342900" indent="-342900" algn="just" rtl="1">
              <a:buFont typeface="Arial" panose="020B0604020202020204" pitchFamily="34" charset="0"/>
              <a:buChar char="•"/>
            </a:pPr>
            <a:r>
              <a:rPr lang="ar-DZ" sz="2000" dirty="0"/>
              <a:t>تغيير صورة الملف الشخصي والسيرة الذاتية. </a:t>
            </a:r>
          </a:p>
          <a:p>
            <a:pPr marL="342900" indent="-342900" algn="just" rtl="1">
              <a:buFont typeface="Arial" panose="020B0604020202020204" pitchFamily="34" charset="0"/>
              <a:buChar char="•"/>
            </a:pPr>
            <a:r>
              <a:rPr lang="ar-DZ" sz="2000" dirty="0"/>
              <a:t>حالة من الذعر بين الطلاب وأعضاء هيئة التدريس، الذين اعتقدوا أن الجامعة فقدت السيطرة على وجودها الرقمي.</a:t>
            </a:r>
          </a:p>
          <a:p>
            <a:pPr marL="342900" indent="-342900" algn="just" rtl="1">
              <a:buFont typeface="Arial" panose="020B0604020202020204" pitchFamily="34" charset="0"/>
              <a:buChar char="•"/>
            </a:pPr>
            <a:r>
              <a:rPr lang="ar-DZ" sz="2000" dirty="0"/>
              <a:t>الفائدة:</a:t>
            </a:r>
          </a:p>
          <a:p>
            <a:pPr marL="342900" indent="-342900" algn="just" rtl="1">
              <a:buFont typeface="Arial" panose="020B0604020202020204" pitchFamily="34" charset="0"/>
              <a:buChar char="•"/>
            </a:pPr>
            <a:r>
              <a:rPr lang="ar-DZ" sz="1600" dirty="0"/>
              <a:t>يجب تمكين المصادقة الثنائية و زيادة امن الايميلات المستخدمة في تلك الحسابات الجامعية و امن الحسابات نفسها.</a:t>
            </a:r>
          </a:p>
          <a:p>
            <a:pPr marL="342900" indent="-342900" algn="just" rtl="1">
              <a:buFont typeface="Arial" panose="020B0604020202020204" pitchFamily="34" charset="0"/>
              <a:buChar char="•"/>
            </a:pPr>
            <a:r>
              <a:rPr lang="ar-DZ" sz="1600" dirty="0"/>
              <a:t>تقييد الوصول إلى عدد صغير من الموظفين المصرح لهم.</a:t>
            </a:r>
          </a:p>
          <a:p>
            <a:pPr marL="342900" indent="-342900" algn="just" rtl="1">
              <a:buFont typeface="Arial" panose="020B0604020202020204" pitchFamily="34" charset="0"/>
              <a:buChar char="•"/>
            </a:pPr>
            <a:r>
              <a:rPr lang="ar-DZ" sz="1600" dirty="0"/>
              <a:t> تحديث كلمات المرور بشكل منتظم.</a:t>
            </a:r>
          </a:p>
          <a:p>
            <a:pPr marL="342900" indent="-342900" algn="just" rtl="1">
              <a:buFont typeface="Arial" panose="020B0604020202020204" pitchFamily="34" charset="0"/>
              <a:buChar char="•"/>
            </a:pPr>
            <a:r>
              <a:rPr lang="ar-DZ" sz="1600" dirty="0"/>
              <a:t>تدريب الموظفين والاعلاميين على الأمن السيبراني فيما يتعلق بالتعامل مع وسائل التواصل الاجتماعي.</a:t>
            </a:r>
            <a:endParaRPr lang="ar-DZ" sz="2000"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95A4263C-2A86-155F-FE24-A99F023CD317}"/>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
        <p:nvSpPr>
          <p:cNvPr id="3" name="Text Placeholder 5">
            <a:extLst>
              <a:ext uri="{FF2B5EF4-FFF2-40B4-BE49-F238E27FC236}">
                <a16:creationId xmlns:a16="http://schemas.microsoft.com/office/drawing/2014/main" id="{4B2AC12C-F8FB-C04C-3DC2-02426766B9D1}"/>
              </a:ext>
            </a:extLst>
          </p:cNvPr>
          <p:cNvSpPr txBox="1">
            <a:spLocks/>
          </p:cNvSpPr>
          <p:nvPr/>
        </p:nvSpPr>
        <p:spPr>
          <a:xfrm flipH="1">
            <a:off x="6620260" y="78142"/>
            <a:ext cx="1567395" cy="776964"/>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a:r>
              <a:rPr lang="ar-DZ" sz="4400" dirty="0">
                <a:latin typeface="Barlow Condensed Black" panose="00000A06000000000000" pitchFamily="2" charset="0"/>
              </a:rPr>
              <a:t>2023</a:t>
            </a:r>
          </a:p>
        </p:txBody>
      </p:sp>
    </p:spTree>
    <p:extLst>
      <p:ext uri="{BB962C8B-B14F-4D97-AF65-F5344CB8AC3E}">
        <p14:creationId xmlns:p14="http://schemas.microsoft.com/office/powerpoint/2010/main" val="2883435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61ECBB4-C2AA-FE2C-421E-72AD44D14438}"/>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9B46DAD2-E3D3-759A-5402-66C58C4BA921}"/>
              </a:ext>
              <a:ext uri="{C183D7F6-B498-43B3-948B-1728B52AA6E4}">
                <adec:decorative xmlns:adec="http://schemas.microsoft.com/office/drawing/2017/decorative" val="1"/>
              </a:ext>
            </a:extLst>
          </p:cNvPr>
          <p:cNvSpPr>
            <a:spLocks noChangeAspect="1"/>
          </p:cNvSpPr>
          <p:nvPr/>
        </p:nvSpPr>
        <p:spPr>
          <a:xfrm flipH="1">
            <a:off x="6604813" y="0"/>
            <a:ext cx="5587187" cy="6858001"/>
          </a:xfrm>
          <a:custGeom>
            <a:avLst/>
            <a:gdLst>
              <a:gd name="connsiteX0" fmla="*/ 0 w 5587187"/>
              <a:gd name="connsiteY0" fmla="*/ 0 h 6858001"/>
              <a:gd name="connsiteX1" fmla="*/ 3536634 w 5587187"/>
              <a:gd name="connsiteY1" fmla="*/ 0 h 6858001"/>
              <a:gd name="connsiteX2" fmla="*/ 3553381 w 5587187"/>
              <a:gd name="connsiteY2" fmla="*/ 8577 h 6858001"/>
              <a:gd name="connsiteX3" fmla="*/ 5587187 w 5587187"/>
              <a:gd name="connsiteY3" fmla="*/ 3425734 h 6858001"/>
              <a:gd name="connsiteX4" fmla="*/ 3553381 w 5587187"/>
              <a:gd name="connsiteY4" fmla="*/ 6842891 h 6858001"/>
              <a:gd name="connsiteX5" fmla="*/ 3523878 w 5587187"/>
              <a:gd name="connsiteY5" fmla="*/ 6858001 h 6858001"/>
              <a:gd name="connsiteX6" fmla="*/ 0 w 558718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7187" h="6858001">
                <a:moveTo>
                  <a:pt x="0" y="0"/>
                </a:moveTo>
                <a:lnTo>
                  <a:pt x="3536634" y="0"/>
                </a:lnTo>
                <a:lnTo>
                  <a:pt x="3553381" y="8577"/>
                </a:lnTo>
                <a:cubicBezTo>
                  <a:pt x="4764807" y="666664"/>
                  <a:pt x="5587187" y="1950160"/>
                  <a:pt x="5587187" y="3425734"/>
                </a:cubicBezTo>
                <a:cubicBezTo>
                  <a:pt x="5587187" y="4901308"/>
                  <a:pt x="4764807" y="6184805"/>
                  <a:pt x="3553381" y="6842891"/>
                </a:cubicBezTo>
                <a:lnTo>
                  <a:pt x="3523878" y="6858001"/>
                </a:lnTo>
                <a:lnTo>
                  <a:pt x="0" y="685800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0">
            <a:extLst>
              <a:ext uri="{FF2B5EF4-FFF2-40B4-BE49-F238E27FC236}">
                <a16:creationId xmlns:a16="http://schemas.microsoft.com/office/drawing/2014/main" id="{BBF9462C-C167-C4C8-CAF1-33AE2D2F42ED}"/>
              </a:ext>
            </a:extLst>
          </p:cNvPr>
          <p:cNvSpPr>
            <a:spLocks noGrp="1"/>
          </p:cNvSpPr>
          <p:nvPr>
            <p:ph type="title"/>
          </p:nvPr>
        </p:nvSpPr>
        <p:spPr>
          <a:xfrm>
            <a:off x="227176" y="1"/>
            <a:ext cx="5038923" cy="996696"/>
          </a:xfrm>
        </p:spPr>
        <p:txBody>
          <a:bodyPr/>
          <a:lstStyle/>
          <a:p>
            <a:pPr algn="ctr"/>
            <a:r>
              <a:rPr lang="ar-DZ" sz="4400" dirty="0"/>
              <a:t>المنشورات غير اللائقة</a:t>
            </a:r>
            <a:endParaRPr lang="en-US" sz="4400" dirty="0"/>
          </a:p>
        </p:txBody>
      </p:sp>
      <p:sp>
        <p:nvSpPr>
          <p:cNvPr id="13" name="Content Placeholder 12">
            <a:extLst>
              <a:ext uri="{FF2B5EF4-FFF2-40B4-BE49-F238E27FC236}">
                <a16:creationId xmlns:a16="http://schemas.microsoft.com/office/drawing/2014/main" id="{67A66E4E-6A0B-95D1-5979-0359F1DACDDB}"/>
              </a:ext>
            </a:extLst>
          </p:cNvPr>
          <p:cNvSpPr>
            <a:spLocks noGrp="1"/>
          </p:cNvSpPr>
          <p:nvPr>
            <p:ph sz="quarter" idx="28"/>
          </p:nvPr>
        </p:nvSpPr>
        <p:spPr>
          <a:xfrm>
            <a:off x="227175" y="1508760"/>
            <a:ext cx="6377637" cy="4966635"/>
          </a:xfrm>
        </p:spPr>
        <p:txBody>
          <a:bodyPr/>
          <a:lstStyle/>
          <a:p>
            <a:pPr marL="342900" indent="-342900" algn="just" rtl="1">
              <a:buFont typeface="Arial" panose="020B0604020202020204" pitchFamily="34" charset="0"/>
              <a:buChar char="•"/>
            </a:pPr>
            <a:r>
              <a:rPr lang="ar-DZ" sz="3600" dirty="0"/>
              <a:t>الوصول للحساب من عدد غير محدودة من الأشخاص او اشخاص غير مكلفين بمهمة إدارة الحساب على مواقع التواصل الاجتماعي </a:t>
            </a:r>
            <a:endParaRPr lang="en-US" sz="3600" dirty="0"/>
          </a:p>
        </p:txBody>
      </p:sp>
      <p:sp>
        <p:nvSpPr>
          <p:cNvPr id="2" name="Slide Number Placeholder 1">
            <a:extLst>
              <a:ext uri="{FF2B5EF4-FFF2-40B4-BE49-F238E27FC236}">
                <a16:creationId xmlns:a16="http://schemas.microsoft.com/office/drawing/2014/main" id="{4E9785CF-27C2-58DF-BB13-819E609A3A87}"/>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17</a:t>
            </a:fld>
            <a:endParaRPr lang="en-US" dirty="0"/>
          </a:p>
        </p:txBody>
      </p:sp>
      <p:pic>
        <p:nvPicPr>
          <p:cNvPr id="5" name="Cameo Placeholder 4" descr="Cameo Placeholder&#10;">
            <a:extLst>
              <a:ext uri="{FF2B5EF4-FFF2-40B4-BE49-F238E27FC236}">
                <a16:creationId xmlns:a16="http://schemas.microsoft.com/office/drawing/2014/main" id="{A9F6F28A-9B14-BE05-1DDE-D0836DAAB656}"/>
              </a:ext>
            </a:extLst>
          </p:cNvPr>
          <p:cNvPicPr>
            <a:picLocks noGrp="1" noChangeAspect="1"/>
            <a:extLst>
              <a:ext uri="{51228E76-BA90-4043-B771-695A4F85340A}">
                <alf:liveFeedProps xmlns="" xmlns:alf="http://schemas.microsoft.com/office/drawing/2021/livefeed"/>
              </a:ext>
            </a:extLst>
          </p:cNvPicPr>
          <p:nvPr>
            <p:ph type="media" sz="quarter" idx="29">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7534657" y="457200"/>
            <a:ext cx="4657344" cy="2971800"/>
          </a:xfrm>
        </p:spPr>
      </p:pic>
      <p:pic>
        <p:nvPicPr>
          <p:cNvPr id="12" name="Picture Placeholder 11" descr="A person smelling a bottle of liquid">
            <a:extLst>
              <a:ext uri="{FF2B5EF4-FFF2-40B4-BE49-F238E27FC236}">
                <a16:creationId xmlns:a16="http://schemas.microsoft.com/office/drawing/2014/main" id="{29B0702E-61D6-86CF-38CC-5D891AEB2E02}"/>
              </a:ext>
            </a:extLst>
          </p:cNvPr>
          <p:cNvPicPr>
            <a:picLocks noGrp="1" noChangeAspect="1"/>
          </p:cNvPicPr>
          <p:nvPr>
            <p:ph type="pic" sz="quarter" idx="32"/>
          </p:nvPr>
        </p:nvPicPr>
        <p:blipFill rotWithShape="1">
          <a:blip r:embed="rId5"/>
          <a:srcRect t="2110" b="2110"/>
          <a:stretch/>
        </p:blipFill>
        <p:spPr>
          <a:xfrm>
            <a:off x="7534656" y="3429002"/>
            <a:ext cx="4657345" cy="2971799"/>
          </a:xfrm>
        </p:spPr>
      </p:pic>
      <p:sp>
        <p:nvSpPr>
          <p:cNvPr id="14" name="Freeform 13">
            <a:extLst>
              <a:ext uri="{FF2B5EF4-FFF2-40B4-BE49-F238E27FC236}">
                <a16:creationId xmlns:a16="http://schemas.microsoft.com/office/drawing/2014/main" id="{2489A180-0CDB-AB7E-CAC7-FE9E4113172A}"/>
              </a:ext>
              <a:ext uri="{C183D7F6-B498-43B3-948B-1728B52AA6E4}">
                <adec:decorative xmlns:adec="http://schemas.microsoft.com/office/drawing/2017/decorative" val="1"/>
              </a:ext>
            </a:extLst>
          </p:cNvPr>
          <p:cNvSpPr/>
          <p:nvPr/>
        </p:nvSpPr>
        <p:spPr>
          <a:xfrm>
            <a:off x="4739413" y="5518358"/>
            <a:ext cx="4922532" cy="1339642"/>
          </a:xfrm>
          <a:custGeom>
            <a:avLst/>
            <a:gdLst>
              <a:gd name="connsiteX0" fmla="*/ 1194551 w 4922532"/>
              <a:gd name="connsiteY0" fmla="*/ 1329523 h 1339642"/>
              <a:gd name="connsiteX1" fmla="*/ 1293219 w 4922532"/>
              <a:gd name="connsiteY1" fmla="*/ 1339642 h 1339642"/>
              <a:gd name="connsiteX2" fmla="*/ 1094723 w 4922532"/>
              <a:gd name="connsiteY2" fmla="*/ 1339642 h 1339642"/>
              <a:gd name="connsiteX3" fmla="*/ 1112640 w 4922532"/>
              <a:gd name="connsiteY3" fmla="*/ 1335851 h 1339642"/>
              <a:gd name="connsiteX4" fmla="*/ 1194551 w 4922532"/>
              <a:gd name="connsiteY4" fmla="*/ 1329523 h 1339642"/>
              <a:gd name="connsiteX5" fmla="*/ 3345034 w 4922532"/>
              <a:gd name="connsiteY5" fmla="*/ 1313266 h 1339642"/>
              <a:gd name="connsiteX6" fmla="*/ 3543634 w 4922532"/>
              <a:gd name="connsiteY6" fmla="*/ 1335346 h 1339642"/>
              <a:gd name="connsiteX7" fmla="*/ 3553900 w 4922532"/>
              <a:gd name="connsiteY7" fmla="*/ 1339642 h 1339642"/>
              <a:gd name="connsiteX8" fmla="*/ 3198665 w 4922532"/>
              <a:gd name="connsiteY8" fmla="*/ 1339642 h 1339642"/>
              <a:gd name="connsiteX9" fmla="*/ 3241903 w 4922532"/>
              <a:gd name="connsiteY9" fmla="*/ 1328804 h 1339642"/>
              <a:gd name="connsiteX10" fmla="*/ 3345034 w 4922532"/>
              <a:gd name="connsiteY10" fmla="*/ 1313266 h 1339642"/>
              <a:gd name="connsiteX11" fmla="*/ 2284850 w 4922532"/>
              <a:gd name="connsiteY11" fmla="*/ 1271627 h 1339642"/>
              <a:gd name="connsiteX12" fmla="*/ 2621944 w 4922532"/>
              <a:gd name="connsiteY12" fmla="*/ 1337813 h 1339642"/>
              <a:gd name="connsiteX13" fmla="*/ 2627692 w 4922532"/>
              <a:gd name="connsiteY13" fmla="*/ 1339642 h 1339642"/>
              <a:gd name="connsiteX14" fmla="*/ 2478918 w 4922532"/>
              <a:gd name="connsiteY14" fmla="*/ 1339642 h 1339642"/>
              <a:gd name="connsiteX15" fmla="*/ 2447337 w 4922532"/>
              <a:gd name="connsiteY15" fmla="*/ 1330927 h 1339642"/>
              <a:gd name="connsiteX16" fmla="*/ 2291720 w 4922532"/>
              <a:gd name="connsiteY16" fmla="*/ 1314643 h 1339642"/>
              <a:gd name="connsiteX17" fmla="*/ 2200574 w 4922532"/>
              <a:gd name="connsiteY17" fmla="*/ 1332695 h 1339642"/>
              <a:gd name="connsiteX18" fmla="*/ 2184479 w 4922532"/>
              <a:gd name="connsiteY18" fmla="*/ 1339642 h 1339642"/>
              <a:gd name="connsiteX19" fmla="*/ 2091552 w 4922532"/>
              <a:gd name="connsiteY19" fmla="*/ 1339642 h 1339642"/>
              <a:gd name="connsiteX20" fmla="*/ 2133585 w 4922532"/>
              <a:gd name="connsiteY20" fmla="*/ 1313793 h 1339642"/>
              <a:gd name="connsiteX21" fmla="*/ 2284850 w 4922532"/>
              <a:gd name="connsiteY21" fmla="*/ 1271627 h 1339642"/>
              <a:gd name="connsiteX22" fmla="*/ 2273963 w 4922532"/>
              <a:gd name="connsiteY22" fmla="*/ 1130538 h 1339642"/>
              <a:gd name="connsiteX23" fmla="*/ 2627396 w 4922532"/>
              <a:gd name="connsiteY23" fmla="*/ 1199560 h 1339642"/>
              <a:gd name="connsiteX24" fmla="*/ 3052737 w 4922532"/>
              <a:gd name="connsiteY24" fmla="*/ 1252036 h 1339642"/>
              <a:gd name="connsiteX25" fmla="*/ 3795932 w 4922532"/>
              <a:gd name="connsiteY25" fmla="*/ 1327573 h 1339642"/>
              <a:gd name="connsiteX26" fmla="*/ 3806715 w 4922532"/>
              <a:gd name="connsiteY26" fmla="*/ 1339642 h 1339642"/>
              <a:gd name="connsiteX27" fmla="*/ 3741683 w 4922532"/>
              <a:gd name="connsiteY27" fmla="*/ 1339642 h 1339642"/>
              <a:gd name="connsiteX28" fmla="*/ 3728197 w 4922532"/>
              <a:gd name="connsiteY28" fmla="*/ 1326702 h 1339642"/>
              <a:gd name="connsiteX29" fmla="*/ 3067984 w 4922532"/>
              <a:gd name="connsiteY29" fmla="*/ 1297010 h 1339642"/>
              <a:gd name="connsiteX30" fmla="*/ 2614311 w 4922532"/>
              <a:gd name="connsiteY30" fmla="*/ 1244156 h 1339642"/>
              <a:gd name="connsiteX31" fmla="*/ 2281701 w 4922532"/>
              <a:gd name="connsiteY31" fmla="*/ 1177131 h 1339642"/>
              <a:gd name="connsiteX32" fmla="*/ 2091397 w 4922532"/>
              <a:gd name="connsiteY32" fmla="*/ 1245965 h 1339642"/>
              <a:gd name="connsiteX33" fmla="*/ 2022868 w 4922532"/>
              <a:gd name="connsiteY33" fmla="*/ 1307614 h 1339642"/>
              <a:gd name="connsiteX34" fmla="*/ 1996178 w 4922532"/>
              <a:gd name="connsiteY34" fmla="*/ 1339642 h 1339642"/>
              <a:gd name="connsiteX35" fmla="*/ 1936855 w 4922532"/>
              <a:gd name="connsiteY35" fmla="*/ 1339642 h 1339642"/>
              <a:gd name="connsiteX36" fmla="*/ 1989751 w 4922532"/>
              <a:gd name="connsiteY36" fmla="*/ 1274719 h 1339642"/>
              <a:gd name="connsiteX37" fmla="*/ 2062650 w 4922532"/>
              <a:gd name="connsiteY37" fmla="*/ 1207855 h 1339642"/>
              <a:gd name="connsiteX38" fmla="*/ 2273963 w 4922532"/>
              <a:gd name="connsiteY38" fmla="*/ 1130538 h 1339642"/>
              <a:gd name="connsiteX39" fmla="*/ 2260351 w 4922532"/>
              <a:gd name="connsiteY39" fmla="*/ 987304 h 1339642"/>
              <a:gd name="connsiteX40" fmla="*/ 2630480 w 4922532"/>
              <a:gd name="connsiteY40" fmla="*/ 1059654 h 1339642"/>
              <a:gd name="connsiteX41" fmla="*/ 3077150 w 4922532"/>
              <a:gd name="connsiteY41" fmla="*/ 1113952 h 1339642"/>
              <a:gd name="connsiteX42" fmla="*/ 3957662 w 4922532"/>
              <a:gd name="connsiteY42" fmla="*/ 1317159 h 1339642"/>
              <a:gd name="connsiteX43" fmla="*/ 3970831 w 4922532"/>
              <a:gd name="connsiteY43" fmla="*/ 1339642 h 1339642"/>
              <a:gd name="connsiteX44" fmla="*/ 3916741 w 4922532"/>
              <a:gd name="connsiteY44" fmla="*/ 1339642 h 1339642"/>
              <a:gd name="connsiteX45" fmla="*/ 3875549 w 4922532"/>
              <a:gd name="connsiteY45" fmla="*/ 1284344 h 1339642"/>
              <a:gd name="connsiteX46" fmla="*/ 3092596 w 4922532"/>
              <a:gd name="connsiteY46" fmla="*/ 1159505 h 1339642"/>
              <a:gd name="connsiteX47" fmla="*/ 2617378 w 4922532"/>
              <a:gd name="connsiteY47" fmla="*/ 1105245 h 1339642"/>
              <a:gd name="connsiteX48" fmla="*/ 2267974 w 4922532"/>
              <a:gd name="connsiteY48" fmla="*/ 1034933 h 1339642"/>
              <a:gd name="connsiteX49" fmla="*/ 2068504 w 4922532"/>
              <a:gd name="connsiteY49" fmla="*/ 1107786 h 1339642"/>
              <a:gd name="connsiteX50" fmla="*/ 1936972 w 4922532"/>
              <a:gd name="connsiteY50" fmla="*/ 1249383 h 1339642"/>
              <a:gd name="connsiteX51" fmla="*/ 1861098 w 4922532"/>
              <a:gd name="connsiteY51" fmla="*/ 1339642 h 1339642"/>
              <a:gd name="connsiteX52" fmla="*/ 1790043 w 4922532"/>
              <a:gd name="connsiteY52" fmla="*/ 1339642 h 1339642"/>
              <a:gd name="connsiteX53" fmla="*/ 1815271 w 4922532"/>
              <a:gd name="connsiteY53" fmla="*/ 1318077 h 1339642"/>
              <a:gd name="connsiteX54" fmla="*/ 1898027 w 4922532"/>
              <a:gd name="connsiteY54" fmla="*/ 1219285 h 1339642"/>
              <a:gd name="connsiteX55" fmla="*/ 2039317 w 4922532"/>
              <a:gd name="connsiteY55" fmla="*/ 1068554 h 1339642"/>
              <a:gd name="connsiteX56" fmla="*/ 2260351 w 4922532"/>
              <a:gd name="connsiteY56" fmla="*/ 987304 h 1339642"/>
              <a:gd name="connsiteX57" fmla="*/ 2249498 w 4922532"/>
              <a:gd name="connsiteY57" fmla="*/ 849842 h 1339642"/>
              <a:gd name="connsiteX58" fmla="*/ 2635933 w 4922532"/>
              <a:gd name="connsiteY58" fmla="*/ 924826 h 1339642"/>
              <a:gd name="connsiteX59" fmla="*/ 3104008 w 4922532"/>
              <a:gd name="connsiteY59" fmla="*/ 980860 h 1339642"/>
              <a:gd name="connsiteX60" fmla="*/ 4024556 w 4922532"/>
              <a:gd name="connsiteY60" fmla="*/ 1190166 h 1339642"/>
              <a:gd name="connsiteX61" fmla="*/ 4112982 w 4922532"/>
              <a:gd name="connsiteY61" fmla="*/ 1339642 h 1339642"/>
              <a:gd name="connsiteX62" fmla="*/ 4058035 w 4922532"/>
              <a:gd name="connsiteY62" fmla="*/ 1339642 h 1339642"/>
              <a:gd name="connsiteX63" fmla="*/ 3986028 w 4922532"/>
              <a:gd name="connsiteY63" fmla="*/ 1217558 h 1339642"/>
              <a:gd name="connsiteX64" fmla="*/ 3118477 w 4922532"/>
              <a:gd name="connsiteY64" fmla="*/ 1024466 h 1339642"/>
              <a:gd name="connsiteX65" fmla="*/ 2622070 w 4922532"/>
              <a:gd name="connsiteY65" fmla="*/ 968051 h 1339642"/>
              <a:gd name="connsiteX66" fmla="*/ 2256154 w 4922532"/>
              <a:gd name="connsiteY66" fmla="*/ 894932 h 1339642"/>
              <a:gd name="connsiteX67" fmla="*/ 2046606 w 4922532"/>
              <a:gd name="connsiteY67" fmla="*/ 971575 h 1339642"/>
              <a:gd name="connsiteX68" fmla="*/ 1908587 w 4922532"/>
              <a:gd name="connsiteY68" fmla="*/ 1120550 h 1339642"/>
              <a:gd name="connsiteX69" fmla="*/ 1697868 w 4922532"/>
              <a:gd name="connsiteY69" fmla="*/ 1311457 h 1339642"/>
              <a:gd name="connsiteX70" fmla="*/ 1356166 w 4922532"/>
              <a:gd name="connsiteY70" fmla="*/ 1293584 h 1339642"/>
              <a:gd name="connsiteX71" fmla="*/ 1133741 w 4922532"/>
              <a:gd name="connsiteY71" fmla="*/ 1254165 h 1339642"/>
              <a:gd name="connsiteX72" fmla="*/ 857441 w 4922532"/>
              <a:gd name="connsiteY72" fmla="*/ 1327395 h 1339642"/>
              <a:gd name="connsiteX73" fmla="*/ 841716 w 4922532"/>
              <a:gd name="connsiteY73" fmla="*/ 1339642 h 1339642"/>
              <a:gd name="connsiteX74" fmla="*/ 759940 w 4922532"/>
              <a:gd name="connsiteY74" fmla="*/ 1339642 h 1339642"/>
              <a:gd name="connsiteX75" fmla="*/ 819228 w 4922532"/>
              <a:gd name="connsiteY75" fmla="*/ 1296768 h 1339642"/>
              <a:gd name="connsiteX76" fmla="*/ 1132469 w 4922532"/>
              <a:gd name="connsiteY76" fmla="*/ 1208303 h 1339642"/>
              <a:gd name="connsiteX77" fmla="*/ 1367891 w 4922532"/>
              <a:gd name="connsiteY77" fmla="*/ 1249781 h 1339642"/>
              <a:gd name="connsiteX78" fmla="*/ 1680338 w 4922532"/>
              <a:gd name="connsiteY78" fmla="*/ 1269190 h 1339642"/>
              <a:gd name="connsiteX79" fmla="*/ 1871226 w 4922532"/>
              <a:gd name="connsiteY79" fmla="*/ 1093143 h 1339642"/>
              <a:gd name="connsiteX80" fmla="*/ 2019047 w 4922532"/>
              <a:gd name="connsiteY80" fmla="*/ 934996 h 1339642"/>
              <a:gd name="connsiteX81" fmla="*/ 2249498 w 4922532"/>
              <a:gd name="connsiteY81" fmla="*/ 849842 h 1339642"/>
              <a:gd name="connsiteX82" fmla="*/ 2242038 w 4922532"/>
              <a:gd name="connsiteY82" fmla="*/ 708261 h 1339642"/>
              <a:gd name="connsiteX83" fmla="*/ 2645045 w 4922532"/>
              <a:gd name="connsiteY83" fmla="*/ 785892 h 1339642"/>
              <a:gd name="connsiteX84" fmla="*/ 3134272 w 4922532"/>
              <a:gd name="connsiteY84" fmla="*/ 844119 h 1339642"/>
              <a:gd name="connsiteX85" fmla="*/ 4093531 w 4922532"/>
              <a:gd name="connsiteY85" fmla="*/ 1063228 h 1339642"/>
              <a:gd name="connsiteX86" fmla="*/ 4195185 w 4922532"/>
              <a:gd name="connsiteY86" fmla="*/ 1235076 h 1339642"/>
              <a:gd name="connsiteX87" fmla="*/ 4245154 w 4922532"/>
              <a:gd name="connsiteY87" fmla="*/ 1339642 h 1339642"/>
              <a:gd name="connsiteX88" fmla="*/ 4191584 w 4922532"/>
              <a:gd name="connsiteY88" fmla="*/ 1339642 h 1339642"/>
              <a:gd name="connsiteX89" fmla="*/ 4151859 w 4922532"/>
              <a:gd name="connsiteY89" fmla="*/ 1256536 h 1339642"/>
              <a:gd name="connsiteX90" fmla="*/ 4052484 w 4922532"/>
              <a:gd name="connsiteY90" fmla="*/ 1087889 h 1339642"/>
              <a:gd name="connsiteX91" fmla="*/ 3146390 w 4922532"/>
              <a:gd name="connsiteY91" fmla="*/ 885620 h 1339642"/>
              <a:gd name="connsiteX92" fmla="*/ 2629575 w 4922532"/>
              <a:gd name="connsiteY92" fmla="*/ 825471 h 1339642"/>
              <a:gd name="connsiteX93" fmla="*/ 2247800 w 4922532"/>
              <a:gd name="connsiteY93" fmla="*/ 749560 h 1339642"/>
              <a:gd name="connsiteX94" fmla="*/ 2028110 w 4922532"/>
              <a:gd name="connsiteY94" fmla="*/ 829764 h 1339642"/>
              <a:gd name="connsiteX95" fmla="*/ 1884151 w 4922532"/>
              <a:gd name="connsiteY95" fmla="*/ 985946 h 1339642"/>
              <a:gd name="connsiteX96" fmla="*/ 1664812 w 4922532"/>
              <a:gd name="connsiteY96" fmla="*/ 1185606 h 1339642"/>
              <a:gd name="connsiteX97" fmla="*/ 1308540 w 4922532"/>
              <a:gd name="connsiteY97" fmla="*/ 1166879 h 1339642"/>
              <a:gd name="connsiteX98" fmla="*/ 1075805 w 4922532"/>
              <a:gd name="connsiteY98" fmla="*/ 1125804 h 1339642"/>
              <a:gd name="connsiteX99" fmla="*/ 676287 w 4922532"/>
              <a:gd name="connsiteY99" fmla="*/ 1289110 h 1339642"/>
              <a:gd name="connsiteX100" fmla="*/ 640874 w 4922532"/>
              <a:gd name="connsiteY100" fmla="*/ 1339642 h 1339642"/>
              <a:gd name="connsiteX101" fmla="*/ 578241 w 4922532"/>
              <a:gd name="connsiteY101" fmla="*/ 1339642 h 1339642"/>
              <a:gd name="connsiteX102" fmla="*/ 623922 w 4922532"/>
              <a:gd name="connsiteY102" fmla="*/ 1277958 h 1339642"/>
              <a:gd name="connsiteX103" fmla="*/ 1072625 w 4922532"/>
              <a:gd name="connsiteY103" fmla="*/ 1082852 h 1339642"/>
              <a:gd name="connsiteX104" fmla="*/ 1320121 w 4922532"/>
              <a:gd name="connsiteY104" fmla="*/ 1126361 h 1339642"/>
              <a:gd name="connsiteX105" fmla="*/ 1648269 w 4922532"/>
              <a:gd name="connsiteY105" fmla="*/ 1147240 h 1339642"/>
              <a:gd name="connsiteX106" fmla="*/ 1847769 w 4922532"/>
              <a:gd name="connsiteY106" fmla="*/ 962434 h 1339642"/>
              <a:gd name="connsiteX107" fmla="*/ 2001948 w 4922532"/>
              <a:gd name="connsiteY107" fmla="*/ 797250 h 1339642"/>
              <a:gd name="connsiteX108" fmla="*/ 2242038 w 4922532"/>
              <a:gd name="connsiteY108" fmla="*/ 708261 h 1339642"/>
              <a:gd name="connsiteX109" fmla="*/ 2229142 w 4922532"/>
              <a:gd name="connsiteY109" fmla="*/ 568378 h 1339642"/>
              <a:gd name="connsiteX110" fmla="*/ 2647467 w 4922532"/>
              <a:gd name="connsiteY110" fmla="*/ 650948 h 1339642"/>
              <a:gd name="connsiteX111" fmla="*/ 3158063 w 4922532"/>
              <a:gd name="connsiteY111" fmla="*/ 710958 h 1339642"/>
              <a:gd name="connsiteX112" fmla="*/ 4158533 w 4922532"/>
              <a:gd name="connsiteY112" fmla="*/ 938695 h 1339642"/>
              <a:gd name="connsiteX113" fmla="*/ 4354159 w 4922532"/>
              <a:gd name="connsiteY113" fmla="*/ 1305069 h 1339642"/>
              <a:gd name="connsiteX114" fmla="*/ 4371068 w 4922532"/>
              <a:gd name="connsiteY114" fmla="*/ 1339642 h 1339642"/>
              <a:gd name="connsiteX115" fmla="*/ 4322470 w 4922532"/>
              <a:gd name="connsiteY115" fmla="*/ 1339642 h 1339642"/>
              <a:gd name="connsiteX116" fmla="*/ 4312230 w 4922532"/>
              <a:gd name="connsiteY116" fmla="*/ 1318695 h 1339642"/>
              <a:gd name="connsiteX117" fmla="*/ 4120552 w 4922532"/>
              <a:gd name="connsiteY117" fmla="*/ 959068 h 1339642"/>
              <a:gd name="connsiteX118" fmla="*/ 3174002 w 4922532"/>
              <a:gd name="connsiteY118" fmla="*/ 750529 h 1339642"/>
              <a:gd name="connsiteX119" fmla="*/ 2635073 w 4922532"/>
              <a:gd name="connsiteY119" fmla="*/ 690143 h 1339642"/>
              <a:gd name="connsiteX120" fmla="*/ 2236266 w 4922532"/>
              <a:gd name="connsiteY120" fmla="*/ 611260 h 1339642"/>
              <a:gd name="connsiteX121" fmla="*/ 2007854 w 4922532"/>
              <a:gd name="connsiteY121" fmla="*/ 695750 h 1339642"/>
              <a:gd name="connsiteX122" fmla="*/ 1857163 w 4922532"/>
              <a:gd name="connsiteY122" fmla="*/ 858762 h 1339642"/>
              <a:gd name="connsiteX123" fmla="*/ 1629166 w 4922532"/>
              <a:gd name="connsiteY123" fmla="*/ 1067219 h 1339642"/>
              <a:gd name="connsiteX124" fmla="*/ 1258557 w 4922532"/>
              <a:gd name="connsiteY124" fmla="*/ 1048181 h 1339642"/>
              <a:gd name="connsiteX125" fmla="*/ 1016100 w 4922532"/>
              <a:gd name="connsiteY125" fmla="*/ 1005233 h 1339642"/>
              <a:gd name="connsiteX126" fmla="*/ 513133 w 4922532"/>
              <a:gd name="connsiteY126" fmla="*/ 1294746 h 1339642"/>
              <a:gd name="connsiteX127" fmla="*/ 500227 w 4922532"/>
              <a:gd name="connsiteY127" fmla="*/ 1321158 h 1339642"/>
              <a:gd name="connsiteX128" fmla="*/ 495243 w 4922532"/>
              <a:gd name="connsiteY128" fmla="*/ 1339642 h 1339642"/>
              <a:gd name="connsiteX129" fmla="*/ 450534 w 4922532"/>
              <a:gd name="connsiteY129" fmla="*/ 1339642 h 1339642"/>
              <a:gd name="connsiteX130" fmla="*/ 460446 w 4922532"/>
              <a:gd name="connsiteY130" fmla="*/ 1303639 h 1339642"/>
              <a:gd name="connsiteX131" fmla="*/ 1014814 w 4922532"/>
              <a:gd name="connsiteY131" fmla="*/ 960367 h 1339642"/>
              <a:gd name="connsiteX132" fmla="*/ 1270481 w 4922532"/>
              <a:gd name="connsiteY132" fmla="*/ 1004958 h 1339642"/>
              <a:gd name="connsiteX133" fmla="*/ 1610677 w 4922532"/>
              <a:gd name="connsiteY133" fmla="*/ 1026908 h 1339642"/>
              <a:gd name="connsiteX134" fmla="*/ 1819218 w 4922532"/>
              <a:gd name="connsiteY134" fmla="*/ 833517 h 1339642"/>
              <a:gd name="connsiteX135" fmla="*/ 1979292 w 4922532"/>
              <a:gd name="connsiteY135" fmla="*/ 661166 h 1339642"/>
              <a:gd name="connsiteX136" fmla="*/ 2229142 w 4922532"/>
              <a:gd name="connsiteY136" fmla="*/ 568378 h 1339642"/>
              <a:gd name="connsiteX137" fmla="*/ 2305269 w 4922532"/>
              <a:gd name="connsiteY137" fmla="*/ 425686 h 1339642"/>
              <a:gd name="connsiteX138" fmla="*/ 2654552 w 4922532"/>
              <a:gd name="connsiteY138" fmla="*/ 509677 h 1339642"/>
              <a:gd name="connsiteX139" fmla="*/ 3186334 w 4922532"/>
              <a:gd name="connsiteY139" fmla="*/ 571835 h 1339642"/>
              <a:gd name="connsiteX140" fmla="*/ 4224138 w 4922532"/>
              <a:gd name="connsiteY140" fmla="*/ 806267 h 1339642"/>
              <a:gd name="connsiteX141" fmla="*/ 4425360 w 4922532"/>
              <a:gd name="connsiteY141" fmla="*/ 1185945 h 1339642"/>
              <a:gd name="connsiteX142" fmla="*/ 4500500 w 4922532"/>
              <a:gd name="connsiteY142" fmla="*/ 1339642 h 1339642"/>
              <a:gd name="connsiteX143" fmla="*/ 4448278 w 4922532"/>
              <a:gd name="connsiteY143" fmla="*/ 1339642 h 1339642"/>
              <a:gd name="connsiteX144" fmla="*/ 4382521 w 4922532"/>
              <a:gd name="connsiteY144" fmla="*/ 1205385 h 1339642"/>
              <a:gd name="connsiteX145" fmla="*/ 4183293 w 4922532"/>
              <a:gd name="connsiteY145" fmla="*/ 831508 h 1339642"/>
              <a:gd name="connsiteX146" fmla="*/ 3198082 w 4922532"/>
              <a:gd name="connsiteY146" fmla="*/ 615083 h 1339642"/>
              <a:gd name="connsiteX147" fmla="*/ 2637750 w 4922532"/>
              <a:gd name="connsiteY147" fmla="*/ 552958 h 1339642"/>
              <a:gd name="connsiteX148" fmla="*/ 2223041 w 4922532"/>
              <a:gd name="connsiteY148" fmla="*/ 470786 h 1339642"/>
              <a:gd name="connsiteX149" fmla="*/ 1984327 w 4922532"/>
              <a:gd name="connsiteY149" fmla="*/ 558755 h 1339642"/>
              <a:gd name="connsiteX150" fmla="*/ 1827700 w 4922532"/>
              <a:gd name="connsiteY150" fmla="*/ 728977 h 1339642"/>
              <a:gd name="connsiteX151" fmla="*/ 1590710 w 4922532"/>
              <a:gd name="connsiteY151" fmla="*/ 945981 h 1339642"/>
              <a:gd name="connsiteX152" fmla="*/ 1205903 w 4922532"/>
              <a:gd name="connsiteY152" fmla="*/ 926291 h 1339642"/>
              <a:gd name="connsiteX153" fmla="*/ 955882 w 4922532"/>
              <a:gd name="connsiteY153" fmla="*/ 883003 h 1339642"/>
              <a:gd name="connsiteX154" fmla="*/ 435794 w 4922532"/>
              <a:gd name="connsiteY154" fmla="*/ 1183838 h 1339642"/>
              <a:gd name="connsiteX155" fmla="*/ 422141 w 4922532"/>
              <a:gd name="connsiteY155" fmla="*/ 1211789 h 1339642"/>
              <a:gd name="connsiteX156" fmla="*/ 387770 w 4922532"/>
              <a:gd name="connsiteY156" fmla="*/ 1339642 h 1339642"/>
              <a:gd name="connsiteX157" fmla="*/ 338844 w 4922532"/>
              <a:gd name="connsiteY157" fmla="*/ 1339642 h 1339642"/>
              <a:gd name="connsiteX158" fmla="*/ 377709 w 4922532"/>
              <a:gd name="connsiteY158" fmla="*/ 1195867 h 1339642"/>
              <a:gd name="connsiteX159" fmla="*/ 953030 w 4922532"/>
              <a:gd name="connsiteY159" fmla="*/ 836399 h 1339642"/>
              <a:gd name="connsiteX160" fmla="*/ 1220176 w 4922532"/>
              <a:gd name="connsiteY160" fmla="*/ 883227 h 1339642"/>
              <a:gd name="connsiteX161" fmla="*/ 1575691 w 4922532"/>
              <a:gd name="connsiteY161" fmla="*/ 904494 h 1339642"/>
              <a:gd name="connsiteX162" fmla="*/ 1792670 w 4922532"/>
              <a:gd name="connsiteY162" fmla="*/ 702724 h 1339642"/>
              <a:gd name="connsiteX163" fmla="*/ 1958903 w 4922532"/>
              <a:gd name="connsiteY163" fmla="*/ 522749 h 1339642"/>
              <a:gd name="connsiteX164" fmla="*/ 2305269 w 4922532"/>
              <a:gd name="connsiteY164" fmla="*/ 425686 h 1339642"/>
              <a:gd name="connsiteX165" fmla="*/ 2296541 w 4922532"/>
              <a:gd name="connsiteY165" fmla="*/ 283594 h 1339642"/>
              <a:gd name="connsiteX166" fmla="*/ 2656415 w 4922532"/>
              <a:gd name="connsiteY166" fmla="*/ 370156 h 1339642"/>
              <a:gd name="connsiteX167" fmla="*/ 3209568 w 4922532"/>
              <a:gd name="connsiteY167" fmla="*/ 434094 h 1339642"/>
              <a:gd name="connsiteX168" fmla="*/ 4286840 w 4922532"/>
              <a:gd name="connsiteY168" fmla="*/ 675792 h 1339642"/>
              <a:gd name="connsiteX169" fmla="*/ 4497761 w 4922532"/>
              <a:gd name="connsiteY169" fmla="*/ 1071241 h 1339642"/>
              <a:gd name="connsiteX170" fmla="*/ 4619726 w 4922532"/>
              <a:gd name="connsiteY170" fmla="*/ 1323237 h 1339642"/>
              <a:gd name="connsiteX171" fmla="*/ 4629789 w 4922532"/>
              <a:gd name="connsiteY171" fmla="*/ 1339642 h 1339642"/>
              <a:gd name="connsiteX172" fmla="*/ 4576126 w 4922532"/>
              <a:gd name="connsiteY172" fmla="*/ 1339642 h 1339642"/>
              <a:gd name="connsiteX173" fmla="*/ 4455127 w 4922532"/>
              <a:gd name="connsiteY173" fmla="*/ 1093212 h 1339642"/>
              <a:gd name="connsiteX174" fmla="*/ 4248922 w 4922532"/>
              <a:gd name="connsiteY174" fmla="*/ 703924 h 1339642"/>
              <a:gd name="connsiteX175" fmla="*/ 3224044 w 4922532"/>
              <a:gd name="connsiteY175" fmla="*/ 479652 h 1339642"/>
              <a:gd name="connsiteX176" fmla="*/ 2642383 w 4922532"/>
              <a:gd name="connsiteY176" fmla="*/ 415705 h 1339642"/>
              <a:gd name="connsiteX177" fmla="*/ 2210331 w 4922532"/>
              <a:gd name="connsiteY177" fmla="*/ 330745 h 1339642"/>
              <a:gd name="connsiteX178" fmla="*/ 1961982 w 4922532"/>
              <a:gd name="connsiteY178" fmla="*/ 423280 h 1339642"/>
              <a:gd name="connsiteX179" fmla="*/ 1799453 w 4922532"/>
              <a:gd name="connsiteY179" fmla="*/ 600666 h 1339642"/>
              <a:gd name="connsiteX180" fmla="*/ 1553978 w 4922532"/>
              <a:gd name="connsiteY180" fmla="*/ 826088 h 1339642"/>
              <a:gd name="connsiteX181" fmla="*/ 1154461 w 4922532"/>
              <a:gd name="connsiteY181" fmla="*/ 805882 h 1339642"/>
              <a:gd name="connsiteX182" fmla="*/ 893534 w 4922532"/>
              <a:gd name="connsiteY182" fmla="*/ 759193 h 1339642"/>
              <a:gd name="connsiteX183" fmla="*/ 353744 w 4922532"/>
              <a:gd name="connsiteY183" fmla="*/ 1072603 h 1339642"/>
              <a:gd name="connsiteX184" fmla="*/ 339166 w 4922532"/>
              <a:gd name="connsiteY184" fmla="*/ 1102465 h 1339642"/>
              <a:gd name="connsiteX185" fmla="*/ 287017 w 4922532"/>
              <a:gd name="connsiteY185" fmla="*/ 1297282 h 1339642"/>
              <a:gd name="connsiteX186" fmla="*/ 276469 w 4922532"/>
              <a:gd name="connsiteY186" fmla="*/ 1339642 h 1339642"/>
              <a:gd name="connsiteX187" fmla="*/ 229472 w 4922532"/>
              <a:gd name="connsiteY187" fmla="*/ 1339642 h 1339642"/>
              <a:gd name="connsiteX188" fmla="*/ 242464 w 4922532"/>
              <a:gd name="connsiteY188" fmla="*/ 1287543 h 1339642"/>
              <a:gd name="connsiteX189" fmla="*/ 296841 w 4922532"/>
              <a:gd name="connsiteY189" fmla="*/ 1084210 h 1339642"/>
              <a:gd name="connsiteX190" fmla="*/ 894530 w 4922532"/>
              <a:gd name="connsiteY190" fmla="*/ 711619 h 1339642"/>
              <a:gd name="connsiteX191" fmla="*/ 1170229 w 4922532"/>
              <a:gd name="connsiteY191" fmla="*/ 759740 h 1339642"/>
              <a:gd name="connsiteX192" fmla="*/ 1540117 w 4922532"/>
              <a:gd name="connsiteY192" fmla="*/ 781279 h 1339642"/>
              <a:gd name="connsiteX193" fmla="*/ 1765714 w 4922532"/>
              <a:gd name="connsiteY193" fmla="*/ 570749 h 1339642"/>
              <a:gd name="connsiteX194" fmla="*/ 1938046 w 4922532"/>
              <a:gd name="connsiteY194" fmla="*/ 384192 h 1339642"/>
              <a:gd name="connsiteX195" fmla="*/ 2296541 w 4922532"/>
              <a:gd name="connsiteY195" fmla="*/ 283594 h 1339642"/>
              <a:gd name="connsiteX196" fmla="*/ 2288083 w 4922532"/>
              <a:gd name="connsiteY196" fmla="*/ 143356 h 1339642"/>
              <a:gd name="connsiteX197" fmla="*/ 2662920 w 4922532"/>
              <a:gd name="connsiteY197" fmla="*/ 232913 h 1339642"/>
              <a:gd name="connsiteX198" fmla="*/ 3237262 w 4922532"/>
              <a:gd name="connsiteY198" fmla="*/ 299006 h 1339642"/>
              <a:gd name="connsiteX199" fmla="*/ 4354202 w 4922532"/>
              <a:gd name="connsiteY199" fmla="*/ 548548 h 1339642"/>
              <a:gd name="connsiteX200" fmla="*/ 4572458 w 4922532"/>
              <a:gd name="connsiteY200" fmla="*/ 958664 h 1339642"/>
              <a:gd name="connsiteX201" fmla="*/ 4699557 w 4922532"/>
              <a:gd name="connsiteY201" fmla="*/ 1218937 h 1339642"/>
              <a:gd name="connsiteX202" fmla="*/ 4771954 w 4922532"/>
              <a:gd name="connsiteY202" fmla="*/ 1339642 h 1339642"/>
              <a:gd name="connsiteX203" fmla="*/ 4718922 w 4922532"/>
              <a:gd name="connsiteY203" fmla="*/ 1339642 h 1339642"/>
              <a:gd name="connsiteX204" fmla="*/ 4660442 w 4922532"/>
              <a:gd name="connsiteY204" fmla="*/ 1241642 h 1339642"/>
              <a:gd name="connsiteX205" fmla="*/ 4531927 w 4922532"/>
              <a:gd name="connsiteY205" fmla="*/ 978300 h 1339642"/>
              <a:gd name="connsiteX206" fmla="*/ 4317271 w 4922532"/>
              <a:gd name="connsiteY206" fmla="*/ 575685 h 1339642"/>
              <a:gd name="connsiteX207" fmla="*/ 3252885 w 4922532"/>
              <a:gd name="connsiteY207" fmla="*/ 344187 h 1339642"/>
              <a:gd name="connsiteX208" fmla="*/ 2650032 w 4922532"/>
              <a:gd name="connsiteY208" fmla="*/ 278087 h 1339642"/>
              <a:gd name="connsiteX209" fmla="*/ 2200639 w 4922532"/>
              <a:gd name="connsiteY209" fmla="*/ 189132 h 1339642"/>
              <a:gd name="connsiteX210" fmla="*/ 1942860 w 4922532"/>
              <a:gd name="connsiteY210" fmla="*/ 285068 h 1339642"/>
              <a:gd name="connsiteX211" fmla="*/ 1774581 w 4922532"/>
              <a:gd name="connsiteY211" fmla="*/ 468285 h 1339642"/>
              <a:gd name="connsiteX212" fmla="*/ 1520489 w 4922532"/>
              <a:gd name="connsiteY212" fmla="*/ 702465 h 1339642"/>
              <a:gd name="connsiteX213" fmla="*/ 1106776 w 4922532"/>
              <a:gd name="connsiteY213" fmla="*/ 681608 h 1339642"/>
              <a:gd name="connsiteX214" fmla="*/ 835384 w 4922532"/>
              <a:gd name="connsiteY214" fmla="*/ 634592 h 1339642"/>
              <a:gd name="connsiteX215" fmla="*/ 274386 w 4922532"/>
              <a:gd name="connsiteY215" fmla="*/ 959754 h 1339642"/>
              <a:gd name="connsiteX216" fmla="*/ 259028 w 4922532"/>
              <a:gd name="connsiteY216" fmla="*/ 991198 h 1339642"/>
              <a:gd name="connsiteX217" fmla="*/ 205220 w 4922532"/>
              <a:gd name="connsiteY217" fmla="*/ 1193366 h 1339642"/>
              <a:gd name="connsiteX218" fmla="*/ 169050 w 4922532"/>
              <a:gd name="connsiteY218" fmla="*/ 1339642 h 1339642"/>
              <a:gd name="connsiteX219" fmla="*/ 121075 w 4922532"/>
              <a:gd name="connsiteY219" fmla="*/ 1339642 h 1339642"/>
              <a:gd name="connsiteX220" fmla="*/ 159347 w 4922532"/>
              <a:gd name="connsiteY220" fmla="*/ 1184383 h 1339642"/>
              <a:gd name="connsiteX221" fmla="*/ 214214 w 4922532"/>
              <a:gd name="connsiteY221" fmla="*/ 973121 h 1339642"/>
              <a:gd name="connsiteX222" fmla="*/ 832514 w 4922532"/>
              <a:gd name="connsiteY222" fmla="*/ 588985 h 1339642"/>
              <a:gd name="connsiteX223" fmla="*/ 1118325 w 4922532"/>
              <a:gd name="connsiteY223" fmla="*/ 638185 h 1339642"/>
              <a:gd name="connsiteX224" fmla="*/ 1502369 w 4922532"/>
              <a:gd name="connsiteY224" fmla="*/ 660409 h 1339642"/>
              <a:gd name="connsiteX225" fmla="*/ 1736828 w 4922532"/>
              <a:gd name="connsiteY225" fmla="*/ 441668 h 1339642"/>
              <a:gd name="connsiteX226" fmla="*/ 1915297 w 4922532"/>
              <a:gd name="connsiteY226" fmla="*/ 248487 h 1339642"/>
              <a:gd name="connsiteX227" fmla="*/ 2288083 w 4922532"/>
              <a:gd name="connsiteY227" fmla="*/ 143356 h 1339642"/>
              <a:gd name="connsiteX228" fmla="*/ 2281064 w 4922532"/>
              <a:gd name="connsiteY228" fmla="*/ 1571 h 1339642"/>
              <a:gd name="connsiteX229" fmla="*/ 2668614 w 4922532"/>
              <a:gd name="connsiteY229" fmla="*/ 93804 h 1339642"/>
              <a:gd name="connsiteX230" fmla="*/ 3263909 w 4922532"/>
              <a:gd name="connsiteY230" fmla="*/ 161511 h 1339642"/>
              <a:gd name="connsiteX231" fmla="*/ 4420714 w 4922532"/>
              <a:gd name="connsiteY231" fmla="*/ 419476 h 1339642"/>
              <a:gd name="connsiteX232" fmla="*/ 4648059 w 4922532"/>
              <a:gd name="connsiteY232" fmla="*/ 844622 h 1339642"/>
              <a:gd name="connsiteX233" fmla="*/ 4779769 w 4922532"/>
              <a:gd name="connsiteY233" fmla="*/ 1114299 h 1339642"/>
              <a:gd name="connsiteX234" fmla="*/ 4866635 w 4922532"/>
              <a:gd name="connsiteY234" fmla="*/ 1259696 h 1339642"/>
              <a:gd name="connsiteX235" fmla="*/ 4922532 w 4922532"/>
              <a:gd name="connsiteY235" fmla="*/ 1339642 h 1339642"/>
              <a:gd name="connsiteX236" fmla="*/ 4863031 w 4922532"/>
              <a:gd name="connsiteY236" fmla="*/ 1339642 h 1339642"/>
              <a:gd name="connsiteX237" fmla="*/ 4823717 w 4922532"/>
              <a:gd name="connsiteY237" fmla="*/ 1283145 h 1339642"/>
              <a:gd name="connsiteX238" fmla="*/ 4735771 w 4922532"/>
              <a:gd name="connsiteY238" fmla="*/ 1135116 h 1339642"/>
              <a:gd name="connsiteX239" fmla="*/ 4602471 w 4922532"/>
              <a:gd name="connsiteY239" fmla="*/ 862744 h 1339642"/>
              <a:gd name="connsiteX240" fmla="*/ 4382986 w 4922532"/>
              <a:gd name="connsiteY240" fmla="*/ 444293 h 1339642"/>
              <a:gd name="connsiteX241" fmla="*/ 3279524 w 4922532"/>
              <a:gd name="connsiteY241" fmla="*/ 204741 h 1339642"/>
              <a:gd name="connsiteX242" fmla="*/ 2654930 w 4922532"/>
              <a:gd name="connsiteY242" fmla="*/ 136657 h 1339642"/>
              <a:gd name="connsiteX243" fmla="*/ 2281167 w 4922532"/>
              <a:gd name="connsiteY243" fmla="*/ 46127 h 1339642"/>
              <a:gd name="connsiteX244" fmla="*/ 1924684 w 4922532"/>
              <a:gd name="connsiteY244" fmla="*/ 147296 h 1339642"/>
              <a:gd name="connsiteX245" fmla="*/ 1749527 w 4922532"/>
              <a:gd name="connsiteY245" fmla="*/ 338685 h 1339642"/>
              <a:gd name="connsiteX246" fmla="*/ 1486021 w 4922532"/>
              <a:gd name="connsiteY246" fmla="*/ 581244 h 1339642"/>
              <a:gd name="connsiteX247" fmla="*/ 1057560 w 4922532"/>
              <a:gd name="connsiteY247" fmla="*/ 559913 h 1339642"/>
              <a:gd name="connsiteX248" fmla="*/ 775244 w 4922532"/>
              <a:gd name="connsiteY248" fmla="*/ 510493 h 1339642"/>
              <a:gd name="connsiteX249" fmla="*/ 193652 w 4922532"/>
              <a:gd name="connsiteY249" fmla="*/ 848147 h 1339642"/>
              <a:gd name="connsiteX250" fmla="*/ 177512 w 4922532"/>
              <a:gd name="connsiteY250" fmla="*/ 881175 h 1339642"/>
              <a:gd name="connsiteX251" fmla="*/ 123038 w 4922532"/>
              <a:gd name="connsiteY251" fmla="*/ 1091647 h 1339642"/>
              <a:gd name="connsiteX252" fmla="*/ 77759 w 4922532"/>
              <a:gd name="connsiteY252" fmla="*/ 1274396 h 1339642"/>
              <a:gd name="connsiteX253" fmla="*/ 51621 w 4922532"/>
              <a:gd name="connsiteY253" fmla="*/ 1339642 h 1339642"/>
              <a:gd name="connsiteX254" fmla="*/ 0 w 4922532"/>
              <a:gd name="connsiteY254" fmla="*/ 1339642 h 1339642"/>
              <a:gd name="connsiteX255" fmla="*/ 31987 w 4922532"/>
              <a:gd name="connsiteY255" fmla="*/ 1260224 h 1339642"/>
              <a:gd name="connsiteX256" fmla="*/ 75393 w 4922532"/>
              <a:gd name="connsiteY256" fmla="*/ 1083296 h 1339642"/>
              <a:gd name="connsiteX257" fmla="*/ 133495 w 4922532"/>
              <a:gd name="connsiteY257" fmla="*/ 865419 h 1339642"/>
              <a:gd name="connsiteX258" fmla="*/ 772988 w 4922532"/>
              <a:gd name="connsiteY258" fmla="*/ 465629 h 1339642"/>
              <a:gd name="connsiteX259" fmla="*/ 1068518 w 4922532"/>
              <a:gd name="connsiteY259" fmla="*/ 516697 h 1339642"/>
              <a:gd name="connsiteX260" fmla="*/ 1467136 w 4922532"/>
              <a:gd name="connsiteY260" fmla="*/ 539775 h 1339642"/>
              <a:gd name="connsiteX261" fmla="*/ 1710391 w 4922532"/>
              <a:gd name="connsiteY261" fmla="*/ 311909 h 1339642"/>
              <a:gd name="connsiteX262" fmla="*/ 1895189 w 4922532"/>
              <a:gd name="connsiteY262" fmla="*/ 110726 h 1339642"/>
              <a:gd name="connsiteX263" fmla="*/ 2281064 w 4922532"/>
              <a:gd name="connsiteY263" fmla="*/ 1571 h 13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4922532" h="1339642">
                <a:moveTo>
                  <a:pt x="1194551" y="1329523"/>
                </a:moveTo>
                <a:lnTo>
                  <a:pt x="1293219" y="1339642"/>
                </a:lnTo>
                <a:lnTo>
                  <a:pt x="1094723" y="1339642"/>
                </a:lnTo>
                <a:lnTo>
                  <a:pt x="1112640" y="1335851"/>
                </a:lnTo>
                <a:cubicBezTo>
                  <a:pt x="1139351" y="1332011"/>
                  <a:pt x="1166711" y="1329868"/>
                  <a:pt x="1194551" y="1329523"/>
                </a:cubicBezTo>
                <a:close/>
                <a:moveTo>
                  <a:pt x="3345034" y="1313266"/>
                </a:moveTo>
                <a:cubicBezTo>
                  <a:pt x="3412853" y="1307706"/>
                  <a:pt x="3478886" y="1312853"/>
                  <a:pt x="3543634" y="1335346"/>
                </a:cubicBezTo>
                <a:lnTo>
                  <a:pt x="3553900" y="1339642"/>
                </a:lnTo>
                <a:lnTo>
                  <a:pt x="3198665" y="1339642"/>
                </a:lnTo>
                <a:lnTo>
                  <a:pt x="3241903" y="1328804"/>
                </a:lnTo>
                <a:cubicBezTo>
                  <a:pt x="3276769" y="1321502"/>
                  <a:pt x="3311125" y="1316046"/>
                  <a:pt x="3345034" y="1313266"/>
                </a:cubicBezTo>
                <a:close/>
                <a:moveTo>
                  <a:pt x="2284850" y="1271627"/>
                </a:moveTo>
                <a:cubicBezTo>
                  <a:pt x="2397374" y="1263987"/>
                  <a:pt x="2510580" y="1301723"/>
                  <a:pt x="2621944" y="1337813"/>
                </a:cubicBezTo>
                <a:lnTo>
                  <a:pt x="2627692" y="1339642"/>
                </a:lnTo>
                <a:lnTo>
                  <a:pt x="2478918" y="1339642"/>
                </a:lnTo>
                <a:lnTo>
                  <a:pt x="2447337" y="1330927"/>
                </a:lnTo>
                <a:cubicBezTo>
                  <a:pt x="2394646" y="1318510"/>
                  <a:pt x="2342803" y="1311413"/>
                  <a:pt x="2291720" y="1314643"/>
                </a:cubicBezTo>
                <a:cubicBezTo>
                  <a:pt x="2261070" y="1316582"/>
                  <a:pt x="2230694" y="1322239"/>
                  <a:pt x="2200574" y="1332695"/>
                </a:cubicBezTo>
                <a:lnTo>
                  <a:pt x="2184479" y="1339642"/>
                </a:lnTo>
                <a:lnTo>
                  <a:pt x="2091552" y="1339642"/>
                </a:lnTo>
                <a:lnTo>
                  <a:pt x="2133585" y="1313793"/>
                </a:lnTo>
                <a:cubicBezTo>
                  <a:pt x="2183717" y="1287693"/>
                  <a:pt x="2234214" y="1275066"/>
                  <a:pt x="2284850" y="1271627"/>
                </a:cubicBezTo>
                <a:close/>
                <a:moveTo>
                  <a:pt x="2273963" y="1130538"/>
                </a:moveTo>
                <a:cubicBezTo>
                  <a:pt x="2392153" y="1122074"/>
                  <a:pt x="2511029" y="1161338"/>
                  <a:pt x="2627396" y="1199560"/>
                </a:cubicBezTo>
                <a:cubicBezTo>
                  <a:pt x="2775227" y="1248217"/>
                  <a:pt x="2914657" y="1294249"/>
                  <a:pt x="3052737" y="1252036"/>
                </a:cubicBezTo>
                <a:cubicBezTo>
                  <a:pt x="3325638" y="1167834"/>
                  <a:pt x="3565964" y="1093491"/>
                  <a:pt x="3795932" y="1327573"/>
                </a:cubicBezTo>
                <a:lnTo>
                  <a:pt x="3806715" y="1339642"/>
                </a:lnTo>
                <a:lnTo>
                  <a:pt x="3741683" y="1339642"/>
                </a:lnTo>
                <a:lnTo>
                  <a:pt x="3728197" y="1326702"/>
                </a:lnTo>
                <a:cubicBezTo>
                  <a:pt x="3541120" y="1164261"/>
                  <a:pt x="3344178" y="1211577"/>
                  <a:pt x="3067984" y="1297010"/>
                </a:cubicBezTo>
                <a:cubicBezTo>
                  <a:pt x="2915602" y="1343764"/>
                  <a:pt x="2762908" y="1292225"/>
                  <a:pt x="2614311" y="1244156"/>
                </a:cubicBezTo>
                <a:cubicBezTo>
                  <a:pt x="2499771" y="1206522"/>
                  <a:pt x="2389184" y="1170073"/>
                  <a:pt x="2281701" y="1177131"/>
                </a:cubicBezTo>
                <a:cubicBezTo>
                  <a:pt x="2217209" y="1181365"/>
                  <a:pt x="2153838" y="1201263"/>
                  <a:pt x="2091397" y="1245965"/>
                </a:cubicBezTo>
                <a:cubicBezTo>
                  <a:pt x="2067075" y="1264874"/>
                  <a:pt x="2044178" y="1285482"/>
                  <a:pt x="2022868" y="1307614"/>
                </a:cubicBezTo>
                <a:lnTo>
                  <a:pt x="1996178" y="1339642"/>
                </a:lnTo>
                <a:lnTo>
                  <a:pt x="1936855" y="1339642"/>
                </a:lnTo>
                <a:lnTo>
                  <a:pt x="1989751" y="1274719"/>
                </a:lnTo>
                <a:cubicBezTo>
                  <a:pt x="2012371" y="1250734"/>
                  <a:pt x="2036732" y="1228381"/>
                  <a:pt x="2062650" y="1207855"/>
                </a:cubicBezTo>
                <a:cubicBezTo>
                  <a:pt x="2132380" y="1157877"/>
                  <a:pt x="2203046" y="1135617"/>
                  <a:pt x="2273963" y="1130538"/>
                </a:cubicBezTo>
                <a:close/>
                <a:moveTo>
                  <a:pt x="2260351" y="987304"/>
                </a:moveTo>
                <a:cubicBezTo>
                  <a:pt x="2384026" y="978280"/>
                  <a:pt x="2508503" y="1019301"/>
                  <a:pt x="2630480" y="1059654"/>
                </a:cubicBezTo>
                <a:cubicBezTo>
                  <a:pt x="2785501" y="1110396"/>
                  <a:pt x="2931571" y="1158683"/>
                  <a:pt x="3077150" y="1113952"/>
                </a:cubicBezTo>
                <a:cubicBezTo>
                  <a:pt x="3403723" y="1012383"/>
                  <a:pt x="3685468" y="924454"/>
                  <a:pt x="3957662" y="1317159"/>
                </a:cubicBezTo>
                <a:lnTo>
                  <a:pt x="3970831" y="1339642"/>
                </a:lnTo>
                <a:lnTo>
                  <a:pt x="3916741" y="1339642"/>
                </a:lnTo>
                <a:lnTo>
                  <a:pt x="3875549" y="1284344"/>
                </a:lnTo>
                <a:cubicBezTo>
                  <a:pt x="3650919" y="1004916"/>
                  <a:pt x="3427069" y="1055530"/>
                  <a:pt x="3092596" y="1159505"/>
                </a:cubicBezTo>
                <a:cubicBezTo>
                  <a:pt x="2933094" y="1208988"/>
                  <a:pt x="2772812" y="1156150"/>
                  <a:pt x="2617378" y="1105245"/>
                </a:cubicBezTo>
                <a:cubicBezTo>
                  <a:pt x="2497119" y="1065716"/>
                  <a:pt x="2380812" y="1027370"/>
                  <a:pt x="2267974" y="1034933"/>
                </a:cubicBezTo>
                <a:cubicBezTo>
                  <a:pt x="2200271" y="1039470"/>
                  <a:pt x="2133815" y="1060535"/>
                  <a:pt x="2068504" y="1107786"/>
                </a:cubicBezTo>
                <a:cubicBezTo>
                  <a:pt x="2018093" y="1148496"/>
                  <a:pt x="1973803" y="1196174"/>
                  <a:pt x="1936972" y="1249383"/>
                </a:cubicBezTo>
                <a:lnTo>
                  <a:pt x="1861098" y="1339642"/>
                </a:lnTo>
                <a:lnTo>
                  <a:pt x="1790043" y="1339642"/>
                </a:lnTo>
                <a:lnTo>
                  <a:pt x="1815271" y="1318077"/>
                </a:lnTo>
                <a:cubicBezTo>
                  <a:pt x="1844479" y="1288831"/>
                  <a:pt x="1870864" y="1254599"/>
                  <a:pt x="1898027" y="1219285"/>
                </a:cubicBezTo>
                <a:cubicBezTo>
                  <a:pt x="1937603" y="1162494"/>
                  <a:pt x="1985176" y="1111748"/>
                  <a:pt x="2039317" y="1068554"/>
                </a:cubicBezTo>
                <a:cubicBezTo>
                  <a:pt x="2112231" y="1016151"/>
                  <a:pt x="2186145" y="992719"/>
                  <a:pt x="2260351" y="987304"/>
                </a:cubicBezTo>
                <a:close/>
                <a:moveTo>
                  <a:pt x="2249498" y="849842"/>
                </a:moveTo>
                <a:cubicBezTo>
                  <a:pt x="2378567" y="840298"/>
                  <a:pt x="2508620" y="883043"/>
                  <a:pt x="2635933" y="924826"/>
                </a:cubicBezTo>
                <a:cubicBezTo>
                  <a:pt x="2798384" y="978192"/>
                  <a:pt x="2950684" y="1030520"/>
                  <a:pt x="3104008" y="980860"/>
                </a:cubicBezTo>
                <a:cubicBezTo>
                  <a:pt x="3445888" y="874704"/>
                  <a:pt x="3739958" y="782283"/>
                  <a:pt x="4024556" y="1190166"/>
                </a:cubicBezTo>
                <a:lnTo>
                  <a:pt x="4112982" y="1339642"/>
                </a:lnTo>
                <a:lnTo>
                  <a:pt x="4058035" y="1339642"/>
                </a:lnTo>
                <a:lnTo>
                  <a:pt x="3986028" y="1217558"/>
                </a:lnTo>
                <a:cubicBezTo>
                  <a:pt x="3734379" y="854073"/>
                  <a:pt x="3492229" y="907469"/>
                  <a:pt x="3118477" y="1024466"/>
                </a:cubicBezTo>
                <a:cubicBezTo>
                  <a:pt x="2951621" y="1076139"/>
                  <a:pt x="2782150" y="1020308"/>
                  <a:pt x="2622070" y="968051"/>
                </a:cubicBezTo>
                <a:cubicBezTo>
                  <a:pt x="2496091" y="926627"/>
                  <a:pt x="2374455" y="886757"/>
                  <a:pt x="2256154" y="894932"/>
                </a:cubicBezTo>
                <a:cubicBezTo>
                  <a:pt x="2185175" y="899837"/>
                  <a:pt x="2115397" y="922037"/>
                  <a:pt x="2046606" y="971575"/>
                </a:cubicBezTo>
                <a:cubicBezTo>
                  <a:pt x="1993654" y="1014355"/>
                  <a:pt x="1947178" y="1064521"/>
                  <a:pt x="1908587" y="1120550"/>
                </a:cubicBezTo>
                <a:cubicBezTo>
                  <a:pt x="1850429" y="1196048"/>
                  <a:pt x="1790404" y="1274420"/>
                  <a:pt x="1697868" y="1311457"/>
                </a:cubicBezTo>
                <a:cubicBezTo>
                  <a:pt x="1587363" y="1353635"/>
                  <a:pt x="1469446" y="1323910"/>
                  <a:pt x="1356166" y="1293584"/>
                </a:cubicBezTo>
                <a:cubicBezTo>
                  <a:pt x="1284156" y="1270384"/>
                  <a:pt x="1209306" y="1257135"/>
                  <a:pt x="1133741" y="1254165"/>
                </a:cubicBezTo>
                <a:cubicBezTo>
                  <a:pt x="1031882" y="1255379"/>
                  <a:pt x="936767" y="1281637"/>
                  <a:pt x="857441" y="1327395"/>
                </a:cubicBezTo>
                <a:lnTo>
                  <a:pt x="841716" y="1339642"/>
                </a:lnTo>
                <a:lnTo>
                  <a:pt x="759940" y="1339642"/>
                </a:lnTo>
                <a:lnTo>
                  <a:pt x="819228" y="1296768"/>
                </a:lnTo>
                <a:cubicBezTo>
                  <a:pt x="908137" y="1241792"/>
                  <a:pt x="1016348" y="1210011"/>
                  <a:pt x="1132469" y="1208303"/>
                </a:cubicBezTo>
                <a:cubicBezTo>
                  <a:pt x="1212459" y="1211089"/>
                  <a:pt x="1291700" y="1225055"/>
                  <a:pt x="1367891" y="1249781"/>
                </a:cubicBezTo>
                <a:cubicBezTo>
                  <a:pt x="1478624" y="1279373"/>
                  <a:pt x="1581962" y="1306297"/>
                  <a:pt x="1680338" y="1269190"/>
                </a:cubicBezTo>
                <a:cubicBezTo>
                  <a:pt x="1760885" y="1236893"/>
                  <a:pt x="1814403" y="1166893"/>
                  <a:pt x="1871226" y="1093143"/>
                </a:cubicBezTo>
                <a:cubicBezTo>
                  <a:pt x="1912272" y="1033331"/>
                  <a:pt x="1962071" y="980056"/>
                  <a:pt x="2019047" y="934996"/>
                </a:cubicBezTo>
                <a:cubicBezTo>
                  <a:pt x="2094973" y="880120"/>
                  <a:pt x="2172058" y="855569"/>
                  <a:pt x="2249498" y="849842"/>
                </a:cubicBezTo>
                <a:close/>
                <a:moveTo>
                  <a:pt x="2242038" y="708261"/>
                </a:moveTo>
                <a:cubicBezTo>
                  <a:pt x="2376527" y="698188"/>
                  <a:pt x="2512115" y="742603"/>
                  <a:pt x="2645045" y="785892"/>
                </a:cubicBezTo>
                <a:cubicBezTo>
                  <a:pt x="2807085" y="839093"/>
                  <a:pt x="2974931" y="894220"/>
                  <a:pt x="3134272" y="844119"/>
                </a:cubicBezTo>
                <a:cubicBezTo>
                  <a:pt x="3490431" y="732466"/>
                  <a:pt x="3797476" y="636252"/>
                  <a:pt x="4093531" y="1063228"/>
                </a:cubicBezTo>
                <a:cubicBezTo>
                  <a:pt x="4129959" y="1119020"/>
                  <a:pt x="4163873" y="1176362"/>
                  <a:pt x="4195185" y="1235076"/>
                </a:cubicBezTo>
                <a:lnTo>
                  <a:pt x="4245154" y="1339642"/>
                </a:lnTo>
                <a:lnTo>
                  <a:pt x="4191584" y="1339642"/>
                </a:lnTo>
                <a:lnTo>
                  <a:pt x="4151859" y="1256536"/>
                </a:lnTo>
                <a:cubicBezTo>
                  <a:pt x="4121200" y="1198956"/>
                  <a:pt x="4088043" y="1142690"/>
                  <a:pt x="4052484" y="1087889"/>
                </a:cubicBezTo>
                <a:cubicBezTo>
                  <a:pt x="3789749" y="708468"/>
                  <a:pt x="3536573" y="764652"/>
                  <a:pt x="3146390" y="885620"/>
                </a:cubicBezTo>
                <a:cubicBezTo>
                  <a:pt x="2974507" y="940632"/>
                  <a:pt x="2797843" y="882714"/>
                  <a:pt x="2629575" y="825471"/>
                </a:cubicBezTo>
                <a:cubicBezTo>
                  <a:pt x="2499336" y="782871"/>
                  <a:pt x="2371907" y="741087"/>
                  <a:pt x="2247800" y="749560"/>
                </a:cubicBezTo>
                <a:cubicBezTo>
                  <a:pt x="2173337" y="754642"/>
                  <a:pt x="2100069" y="777816"/>
                  <a:pt x="2028110" y="829764"/>
                </a:cubicBezTo>
                <a:cubicBezTo>
                  <a:pt x="1972854" y="874686"/>
                  <a:pt x="1924371" y="927281"/>
                  <a:pt x="1884151" y="985946"/>
                </a:cubicBezTo>
                <a:cubicBezTo>
                  <a:pt x="1823319" y="1064940"/>
                  <a:pt x="1760995" y="1147017"/>
                  <a:pt x="1664812" y="1185606"/>
                </a:cubicBezTo>
                <a:cubicBezTo>
                  <a:pt x="1548521" y="1231713"/>
                  <a:pt x="1426288" y="1198933"/>
                  <a:pt x="1308540" y="1166879"/>
                </a:cubicBezTo>
                <a:cubicBezTo>
                  <a:pt x="1233151" y="1142691"/>
                  <a:pt x="1154858" y="1128858"/>
                  <a:pt x="1075805" y="1125804"/>
                </a:cubicBezTo>
                <a:cubicBezTo>
                  <a:pt x="916043" y="1127809"/>
                  <a:pt x="772328" y="1188797"/>
                  <a:pt x="676287" y="1289110"/>
                </a:cubicBezTo>
                <a:lnTo>
                  <a:pt x="640874" y="1339642"/>
                </a:lnTo>
                <a:lnTo>
                  <a:pt x="578241" y="1339642"/>
                </a:lnTo>
                <a:lnTo>
                  <a:pt x="623922" y="1277958"/>
                </a:lnTo>
                <a:cubicBezTo>
                  <a:pt x="728334" y="1158135"/>
                  <a:pt x="891010" y="1085042"/>
                  <a:pt x="1072625" y="1082852"/>
                </a:cubicBezTo>
                <a:cubicBezTo>
                  <a:pt x="1156687" y="1085818"/>
                  <a:pt x="1240011" y="1100439"/>
                  <a:pt x="1320121" y="1126361"/>
                </a:cubicBezTo>
                <a:cubicBezTo>
                  <a:pt x="1435731" y="1157839"/>
                  <a:pt x="1544727" y="1188018"/>
                  <a:pt x="1648269" y="1147240"/>
                </a:cubicBezTo>
                <a:cubicBezTo>
                  <a:pt x="1732500" y="1113350"/>
                  <a:pt x="1788513" y="1040223"/>
                  <a:pt x="1847769" y="962434"/>
                </a:cubicBezTo>
                <a:cubicBezTo>
                  <a:pt x="1890794" y="900167"/>
                  <a:pt x="1942735" y="844515"/>
                  <a:pt x="2001948" y="797250"/>
                </a:cubicBezTo>
                <a:cubicBezTo>
                  <a:pt x="2081042" y="739962"/>
                  <a:pt x="2161341" y="714303"/>
                  <a:pt x="2242038" y="708261"/>
                </a:cubicBezTo>
                <a:close/>
                <a:moveTo>
                  <a:pt x="2229142" y="568378"/>
                </a:moveTo>
                <a:cubicBezTo>
                  <a:pt x="2369085" y="557932"/>
                  <a:pt x="2510023" y="604537"/>
                  <a:pt x="2647467" y="650948"/>
                </a:cubicBezTo>
                <a:cubicBezTo>
                  <a:pt x="2816699" y="706239"/>
                  <a:pt x="2991779" y="763414"/>
                  <a:pt x="3158063" y="710958"/>
                </a:cubicBezTo>
                <a:cubicBezTo>
                  <a:pt x="3528693" y="594384"/>
                  <a:pt x="3848697" y="493428"/>
                  <a:pt x="4158533" y="938695"/>
                </a:cubicBezTo>
                <a:cubicBezTo>
                  <a:pt x="4234402" y="1054882"/>
                  <a:pt x="4299864" y="1177483"/>
                  <a:pt x="4354159" y="1305069"/>
                </a:cubicBezTo>
                <a:lnTo>
                  <a:pt x="4371068" y="1339642"/>
                </a:lnTo>
                <a:lnTo>
                  <a:pt x="4322470" y="1339642"/>
                </a:lnTo>
                <a:lnTo>
                  <a:pt x="4312230" y="1318695"/>
                </a:lnTo>
                <a:cubicBezTo>
                  <a:pt x="4258870" y="1193561"/>
                  <a:pt x="4194731" y="1073243"/>
                  <a:pt x="4120552" y="959068"/>
                </a:cubicBezTo>
                <a:cubicBezTo>
                  <a:pt x="3846194" y="562885"/>
                  <a:pt x="3581989" y="621852"/>
                  <a:pt x="3174002" y="750529"/>
                </a:cubicBezTo>
                <a:cubicBezTo>
                  <a:pt x="2993813" y="806741"/>
                  <a:pt x="2811322" y="747894"/>
                  <a:pt x="2635073" y="690143"/>
                </a:cubicBezTo>
                <a:cubicBezTo>
                  <a:pt x="2497782" y="645288"/>
                  <a:pt x="2365208" y="601988"/>
                  <a:pt x="2236266" y="611260"/>
                </a:cubicBezTo>
                <a:cubicBezTo>
                  <a:pt x="2158899" y="616824"/>
                  <a:pt x="2082840" y="641315"/>
                  <a:pt x="2007854" y="695750"/>
                </a:cubicBezTo>
                <a:cubicBezTo>
                  <a:pt x="1950013" y="742624"/>
                  <a:pt x="1899289" y="797498"/>
                  <a:pt x="1857163" y="858762"/>
                </a:cubicBezTo>
                <a:cubicBezTo>
                  <a:pt x="1794447" y="941629"/>
                  <a:pt x="1727078" y="1026091"/>
                  <a:pt x="1629166" y="1067219"/>
                </a:cubicBezTo>
                <a:cubicBezTo>
                  <a:pt x="1508830" y="1115665"/>
                  <a:pt x="1380791" y="1080962"/>
                  <a:pt x="1258557" y="1048181"/>
                </a:cubicBezTo>
                <a:cubicBezTo>
                  <a:pt x="1180047" y="1022937"/>
                  <a:pt x="1098461" y="1008507"/>
                  <a:pt x="1016100" y="1005233"/>
                </a:cubicBezTo>
                <a:cubicBezTo>
                  <a:pt x="792054" y="1008742"/>
                  <a:pt x="598282" y="1120424"/>
                  <a:pt x="513133" y="1294746"/>
                </a:cubicBezTo>
                <a:cubicBezTo>
                  <a:pt x="508759" y="1303689"/>
                  <a:pt x="504599" y="1312215"/>
                  <a:pt x="500227" y="1321158"/>
                </a:cubicBezTo>
                <a:lnTo>
                  <a:pt x="495243" y="1339642"/>
                </a:lnTo>
                <a:lnTo>
                  <a:pt x="450534" y="1339642"/>
                </a:lnTo>
                <a:lnTo>
                  <a:pt x="460446" y="1303639"/>
                </a:lnTo>
                <a:cubicBezTo>
                  <a:pt x="544095" y="1097779"/>
                  <a:pt x="761643" y="963124"/>
                  <a:pt x="1014814" y="960367"/>
                </a:cubicBezTo>
                <a:cubicBezTo>
                  <a:pt x="1101655" y="963436"/>
                  <a:pt x="1187671" y="978463"/>
                  <a:pt x="1270481" y="1004958"/>
                </a:cubicBezTo>
                <a:cubicBezTo>
                  <a:pt x="1390956" y="1037374"/>
                  <a:pt x="1505029" y="1068073"/>
                  <a:pt x="1610677" y="1026908"/>
                </a:cubicBezTo>
                <a:cubicBezTo>
                  <a:pt x="1698972" y="991630"/>
                  <a:pt x="1757287" y="914804"/>
                  <a:pt x="1819218" y="833517"/>
                </a:cubicBezTo>
                <a:cubicBezTo>
                  <a:pt x="1863890" y="768555"/>
                  <a:pt x="1917797" y="710516"/>
                  <a:pt x="1979292" y="661166"/>
                </a:cubicBezTo>
                <a:cubicBezTo>
                  <a:pt x="2061569" y="601452"/>
                  <a:pt x="2145177" y="574647"/>
                  <a:pt x="2229142" y="568378"/>
                </a:cubicBezTo>
                <a:close/>
                <a:moveTo>
                  <a:pt x="2305269" y="425686"/>
                </a:moveTo>
                <a:cubicBezTo>
                  <a:pt x="2422117" y="433852"/>
                  <a:pt x="2539451" y="472197"/>
                  <a:pt x="2654552" y="509677"/>
                </a:cubicBezTo>
                <a:cubicBezTo>
                  <a:pt x="2830422" y="567221"/>
                  <a:pt x="3012695" y="626481"/>
                  <a:pt x="3186334" y="571835"/>
                </a:cubicBezTo>
                <a:cubicBezTo>
                  <a:pt x="3571658" y="449931"/>
                  <a:pt x="3904047" y="345396"/>
                  <a:pt x="4224138" y="806267"/>
                </a:cubicBezTo>
                <a:cubicBezTo>
                  <a:pt x="4302112" y="926806"/>
                  <a:pt x="4369436" y="1053841"/>
                  <a:pt x="4425360" y="1185945"/>
                </a:cubicBezTo>
                <a:lnTo>
                  <a:pt x="4500500" y="1339642"/>
                </a:lnTo>
                <a:lnTo>
                  <a:pt x="4448278" y="1339642"/>
                </a:lnTo>
                <a:lnTo>
                  <a:pt x="4382521" y="1205385"/>
                </a:lnTo>
                <a:cubicBezTo>
                  <a:pt x="4327021" y="1075320"/>
                  <a:pt x="4260352" y="950240"/>
                  <a:pt x="4183293" y="831508"/>
                </a:cubicBezTo>
                <a:cubicBezTo>
                  <a:pt x="3897473" y="419186"/>
                  <a:pt x="3622832" y="480729"/>
                  <a:pt x="3198082" y="615083"/>
                </a:cubicBezTo>
                <a:cubicBezTo>
                  <a:pt x="3009927" y="674686"/>
                  <a:pt x="2820813" y="612587"/>
                  <a:pt x="2637750" y="552958"/>
                </a:cubicBezTo>
                <a:cubicBezTo>
                  <a:pt x="2495601" y="506307"/>
                  <a:pt x="2357616" y="461164"/>
                  <a:pt x="2223041" y="470786"/>
                </a:cubicBezTo>
                <a:cubicBezTo>
                  <a:pt x="2142297" y="476559"/>
                  <a:pt x="2062779" y="502048"/>
                  <a:pt x="1984327" y="558755"/>
                </a:cubicBezTo>
                <a:cubicBezTo>
                  <a:pt x="1924213" y="607724"/>
                  <a:pt x="1871486" y="665028"/>
                  <a:pt x="1827700" y="728977"/>
                </a:cubicBezTo>
                <a:cubicBezTo>
                  <a:pt x="1762311" y="815340"/>
                  <a:pt x="1693849" y="904041"/>
                  <a:pt x="1590710" y="945981"/>
                </a:cubicBezTo>
                <a:cubicBezTo>
                  <a:pt x="1465542" y="996396"/>
                  <a:pt x="1333606" y="960751"/>
                  <a:pt x="1205903" y="926291"/>
                </a:cubicBezTo>
                <a:cubicBezTo>
                  <a:pt x="1124825" y="900842"/>
                  <a:pt x="1040750" y="886274"/>
                  <a:pt x="955882" y="883003"/>
                </a:cubicBezTo>
                <a:cubicBezTo>
                  <a:pt x="724057" y="886586"/>
                  <a:pt x="523964" y="1003319"/>
                  <a:pt x="435794" y="1183838"/>
                </a:cubicBezTo>
                <a:cubicBezTo>
                  <a:pt x="431241" y="1193154"/>
                  <a:pt x="426690" y="1202469"/>
                  <a:pt x="422141" y="1211789"/>
                </a:cubicBezTo>
                <a:lnTo>
                  <a:pt x="387770" y="1339642"/>
                </a:lnTo>
                <a:lnTo>
                  <a:pt x="338844" y="1339642"/>
                </a:lnTo>
                <a:lnTo>
                  <a:pt x="377709" y="1195867"/>
                </a:lnTo>
                <a:cubicBezTo>
                  <a:pt x="464157" y="982273"/>
                  <a:pt x="691312" y="839817"/>
                  <a:pt x="953030" y="836399"/>
                </a:cubicBezTo>
                <a:cubicBezTo>
                  <a:pt x="1043797" y="839584"/>
                  <a:pt x="1133679" y="855371"/>
                  <a:pt x="1220176" y="883227"/>
                </a:cubicBezTo>
                <a:cubicBezTo>
                  <a:pt x="1345707" y="917157"/>
                  <a:pt x="1464427" y="949206"/>
                  <a:pt x="1575691" y="904494"/>
                </a:cubicBezTo>
                <a:cubicBezTo>
                  <a:pt x="1667254" y="867456"/>
                  <a:pt x="1729587" y="787331"/>
                  <a:pt x="1792670" y="702724"/>
                </a:cubicBezTo>
                <a:cubicBezTo>
                  <a:pt x="1838978" y="634973"/>
                  <a:pt x="1894971" y="574348"/>
                  <a:pt x="1958903" y="522749"/>
                </a:cubicBezTo>
                <a:cubicBezTo>
                  <a:pt x="2072061" y="439528"/>
                  <a:pt x="2188422" y="417519"/>
                  <a:pt x="2305269" y="425686"/>
                </a:cubicBezTo>
                <a:close/>
                <a:moveTo>
                  <a:pt x="2296541" y="283594"/>
                </a:moveTo>
                <a:cubicBezTo>
                  <a:pt x="2417207" y="291870"/>
                  <a:pt x="2538103" y="331337"/>
                  <a:pt x="2656415" y="370156"/>
                </a:cubicBezTo>
                <a:cubicBezTo>
                  <a:pt x="2839477" y="429785"/>
                  <a:pt x="3028985" y="491094"/>
                  <a:pt x="3209568" y="434094"/>
                </a:cubicBezTo>
                <a:cubicBezTo>
                  <a:pt x="3609959" y="307064"/>
                  <a:pt x="3953936" y="196625"/>
                  <a:pt x="4286840" y="675792"/>
                </a:cubicBezTo>
                <a:cubicBezTo>
                  <a:pt x="4368467" y="801317"/>
                  <a:pt x="4439024" y="933634"/>
                  <a:pt x="4497761" y="1071241"/>
                </a:cubicBezTo>
                <a:cubicBezTo>
                  <a:pt x="4536149" y="1154930"/>
                  <a:pt x="4575929" y="1240733"/>
                  <a:pt x="4619726" y="1323237"/>
                </a:cubicBezTo>
                <a:lnTo>
                  <a:pt x="4629789" y="1339642"/>
                </a:lnTo>
                <a:lnTo>
                  <a:pt x="4576126" y="1339642"/>
                </a:lnTo>
                <a:lnTo>
                  <a:pt x="4455127" y="1093212"/>
                </a:lnTo>
                <a:cubicBezTo>
                  <a:pt x="4397790" y="957803"/>
                  <a:pt x="4328803" y="827542"/>
                  <a:pt x="4248922" y="703924"/>
                </a:cubicBezTo>
                <a:cubicBezTo>
                  <a:pt x="3951895" y="275002"/>
                  <a:pt x="3665813" y="339167"/>
                  <a:pt x="3224044" y="479652"/>
                </a:cubicBezTo>
                <a:cubicBezTo>
                  <a:pt x="3029363" y="541774"/>
                  <a:pt x="2832641" y="477424"/>
                  <a:pt x="2642383" y="415705"/>
                </a:cubicBezTo>
                <a:cubicBezTo>
                  <a:pt x="2493630" y="367087"/>
                  <a:pt x="2350211" y="320313"/>
                  <a:pt x="2210331" y="330745"/>
                </a:cubicBezTo>
                <a:cubicBezTo>
                  <a:pt x="2126403" y="337008"/>
                  <a:pt x="2043750" y="363865"/>
                  <a:pt x="1961982" y="423280"/>
                </a:cubicBezTo>
                <a:cubicBezTo>
                  <a:pt x="1899470" y="474223"/>
                  <a:pt x="1844698" y="533996"/>
                  <a:pt x="1799453" y="600666"/>
                </a:cubicBezTo>
                <a:cubicBezTo>
                  <a:pt x="1731567" y="690154"/>
                  <a:pt x="1662189" y="782718"/>
                  <a:pt x="1553978" y="826088"/>
                </a:cubicBezTo>
                <a:cubicBezTo>
                  <a:pt x="1423982" y="878476"/>
                  <a:pt x="1287559" y="840152"/>
                  <a:pt x="1154461" y="805882"/>
                </a:cubicBezTo>
                <a:cubicBezTo>
                  <a:pt x="1070023" y="778368"/>
                  <a:pt x="982186" y="762677"/>
                  <a:pt x="893534" y="759193"/>
                </a:cubicBezTo>
                <a:cubicBezTo>
                  <a:pt x="652961" y="762851"/>
                  <a:pt x="445540" y="884678"/>
                  <a:pt x="353744" y="1072603"/>
                </a:cubicBezTo>
                <a:lnTo>
                  <a:pt x="339166" y="1102465"/>
                </a:lnTo>
                <a:cubicBezTo>
                  <a:pt x="316078" y="1165761"/>
                  <a:pt x="298654" y="1230919"/>
                  <a:pt x="287017" y="1297282"/>
                </a:cubicBezTo>
                <a:lnTo>
                  <a:pt x="276469" y="1339642"/>
                </a:lnTo>
                <a:lnTo>
                  <a:pt x="229472" y="1339642"/>
                </a:lnTo>
                <a:lnTo>
                  <a:pt x="242464" y="1287543"/>
                </a:lnTo>
                <a:cubicBezTo>
                  <a:pt x="254233" y="1218198"/>
                  <a:pt x="272432" y="1150129"/>
                  <a:pt x="296841" y="1084210"/>
                </a:cubicBezTo>
                <a:cubicBezTo>
                  <a:pt x="385923" y="862261"/>
                  <a:pt x="621011" y="716456"/>
                  <a:pt x="894530" y="711619"/>
                </a:cubicBezTo>
                <a:cubicBezTo>
                  <a:pt x="988176" y="714925"/>
                  <a:pt x="1080931" y="731139"/>
                  <a:pt x="1170229" y="759740"/>
                </a:cubicBezTo>
                <a:cubicBezTo>
                  <a:pt x="1300997" y="794809"/>
                  <a:pt x="1426530" y="828739"/>
                  <a:pt x="1540117" y="781279"/>
                </a:cubicBezTo>
                <a:cubicBezTo>
                  <a:pt x="1635704" y="742893"/>
                  <a:pt x="1696857" y="658293"/>
                  <a:pt x="1765714" y="570749"/>
                </a:cubicBezTo>
                <a:cubicBezTo>
                  <a:pt x="1813839" y="500547"/>
                  <a:pt x="1871851" y="437741"/>
                  <a:pt x="1938046" y="384192"/>
                </a:cubicBezTo>
                <a:cubicBezTo>
                  <a:pt x="2055440" y="298235"/>
                  <a:pt x="2175874" y="275318"/>
                  <a:pt x="2296541" y="283594"/>
                </a:cubicBezTo>
                <a:close/>
                <a:moveTo>
                  <a:pt x="2288083" y="143356"/>
                </a:moveTo>
                <a:cubicBezTo>
                  <a:pt x="2413499" y="151797"/>
                  <a:pt x="2539254" y="192690"/>
                  <a:pt x="2662920" y="232913"/>
                </a:cubicBezTo>
                <a:cubicBezTo>
                  <a:pt x="2853216" y="294591"/>
                  <a:pt x="3049523" y="358775"/>
                  <a:pt x="3237262" y="299006"/>
                </a:cubicBezTo>
                <a:cubicBezTo>
                  <a:pt x="3652915" y="165481"/>
                  <a:pt x="4010584" y="51704"/>
                  <a:pt x="4354202" y="548548"/>
                </a:cubicBezTo>
                <a:cubicBezTo>
                  <a:pt x="4438726" y="678725"/>
                  <a:pt x="4511737" y="815967"/>
                  <a:pt x="4572458" y="958664"/>
                </a:cubicBezTo>
                <a:cubicBezTo>
                  <a:pt x="4612436" y="1045046"/>
                  <a:pt x="4653409" y="1134329"/>
                  <a:pt x="4699557" y="1218937"/>
                </a:cubicBezTo>
                <a:lnTo>
                  <a:pt x="4771954" y="1339642"/>
                </a:lnTo>
                <a:lnTo>
                  <a:pt x="4718922" y="1339642"/>
                </a:lnTo>
                <a:lnTo>
                  <a:pt x="4660442" y="1241642"/>
                </a:lnTo>
                <a:cubicBezTo>
                  <a:pt x="4613478" y="1155705"/>
                  <a:pt x="4571929" y="1065637"/>
                  <a:pt x="4531927" y="978300"/>
                </a:cubicBezTo>
                <a:cubicBezTo>
                  <a:pt x="4472259" y="838165"/>
                  <a:pt x="4400427" y="703458"/>
                  <a:pt x="4317271" y="575685"/>
                </a:cubicBezTo>
                <a:cubicBezTo>
                  <a:pt x="4008961" y="130248"/>
                  <a:pt x="3712264" y="197360"/>
                  <a:pt x="3252885" y="344187"/>
                </a:cubicBezTo>
                <a:cubicBezTo>
                  <a:pt x="3051222" y="408704"/>
                  <a:pt x="2847346" y="342227"/>
                  <a:pt x="2650032" y="278087"/>
                </a:cubicBezTo>
                <a:cubicBezTo>
                  <a:pt x="2495105" y="227912"/>
                  <a:pt x="2345940" y="178686"/>
                  <a:pt x="2200639" y="189132"/>
                </a:cubicBezTo>
                <a:cubicBezTo>
                  <a:pt x="2113458" y="195401"/>
                  <a:pt x="2027668" y="223150"/>
                  <a:pt x="1942860" y="285068"/>
                </a:cubicBezTo>
                <a:cubicBezTo>
                  <a:pt x="1878357" y="337907"/>
                  <a:pt x="1821696" y="399601"/>
                  <a:pt x="1774581" y="468285"/>
                </a:cubicBezTo>
                <a:cubicBezTo>
                  <a:pt x="1704397" y="561479"/>
                  <a:pt x="1633512" y="658116"/>
                  <a:pt x="1520489" y="702465"/>
                </a:cubicBezTo>
                <a:cubicBezTo>
                  <a:pt x="1386079" y="756989"/>
                  <a:pt x="1244184" y="718935"/>
                  <a:pt x="1106776" y="681608"/>
                </a:cubicBezTo>
                <a:cubicBezTo>
                  <a:pt x="1018810" y="653742"/>
                  <a:pt x="927511" y="637916"/>
                  <a:pt x="835384" y="634592"/>
                </a:cubicBezTo>
                <a:cubicBezTo>
                  <a:pt x="585515" y="638502"/>
                  <a:pt x="369598" y="764843"/>
                  <a:pt x="274386" y="959754"/>
                </a:cubicBezTo>
                <a:cubicBezTo>
                  <a:pt x="269223" y="970348"/>
                  <a:pt x="264102" y="980829"/>
                  <a:pt x="259028" y="991198"/>
                </a:cubicBezTo>
                <a:cubicBezTo>
                  <a:pt x="234948" y="1056808"/>
                  <a:pt x="216958" y="1124458"/>
                  <a:pt x="205220" y="1193366"/>
                </a:cubicBezTo>
                <a:lnTo>
                  <a:pt x="169050" y="1339642"/>
                </a:lnTo>
                <a:lnTo>
                  <a:pt x="121075" y="1339642"/>
                </a:lnTo>
                <a:lnTo>
                  <a:pt x="159347" y="1184383"/>
                </a:lnTo>
                <a:cubicBezTo>
                  <a:pt x="171152" y="1112428"/>
                  <a:pt x="189514" y="1041715"/>
                  <a:pt x="214214" y="973121"/>
                </a:cubicBezTo>
                <a:cubicBezTo>
                  <a:pt x="308845" y="744759"/>
                  <a:pt x="551587" y="592147"/>
                  <a:pt x="832514" y="588985"/>
                </a:cubicBezTo>
                <a:cubicBezTo>
                  <a:pt x="929572" y="592223"/>
                  <a:pt x="1025710" y="608809"/>
                  <a:pt x="1118325" y="638185"/>
                </a:cubicBezTo>
                <a:cubicBezTo>
                  <a:pt x="1254155" y="674771"/>
                  <a:pt x="1382413" y="709060"/>
                  <a:pt x="1502369" y="660409"/>
                </a:cubicBezTo>
                <a:cubicBezTo>
                  <a:pt x="1601647" y="620436"/>
                  <a:pt x="1667429" y="533282"/>
                  <a:pt x="1736828" y="441668"/>
                </a:cubicBezTo>
                <a:cubicBezTo>
                  <a:pt x="1786501" y="368909"/>
                  <a:pt x="1846652" y="303802"/>
                  <a:pt x="1915297" y="248487"/>
                </a:cubicBezTo>
                <a:cubicBezTo>
                  <a:pt x="2037595" y="158918"/>
                  <a:pt x="2162668" y="134912"/>
                  <a:pt x="2288083" y="143356"/>
                </a:cubicBezTo>
                <a:close/>
                <a:moveTo>
                  <a:pt x="2281064" y="1571"/>
                </a:moveTo>
                <a:cubicBezTo>
                  <a:pt x="2410776" y="10127"/>
                  <a:pt x="2540766" y="52245"/>
                  <a:pt x="2668614" y="93804"/>
                </a:cubicBezTo>
                <a:cubicBezTo>
                  <a:pt x="2865884" y="157980"/>
                  <a:pt x="3069803" y="224419"/>
                  <a:pt x="3263909" y="161511"/>
                </a:cubicBezTo>
                <a:cubicBezTo>
                  <a:pt x="3695045" y="24969"/>
                  <a:pt x="4065290" y="-95707"/>
                  <a:pt x="4420714" y="419476"/>
                </a:cubicBezTo>
                <a:cubicBezTo>
                  <a:pt x="4508706" y="554385"/>
                  <a:pt x="4584765" y="696652"/>
                  <a:pt x="4648059" y="844622"/>
                </a:cubicBezTo>
                <a:cubicBezTo>
                  <a:pt x="4689448" y="934070"/>
                  <a:pt x="4731616" y="1026832"/>
                  <a:pt x="4779769" y="1114299"/>
                </a:cubicBezTo>
                <a:cubicBezTo>
                  <a:pt x="4806962" y="1164018"/>
                  <a:pt x="4835979" y="1212448"/>
                  <a:pt x="4866635" y="1259696"/>
                </a:cubicBezTo>
                <a:lnTo>
                  <a:pt x="4922532" y="1339642"/>
                </a:lnTo>
                <a:lnTo>
                  <a:pt x="4863031" y="1339642"/>
                </a:lnTo>
                <a:lnTo>
                  <a:pt x="4823717" y="1283145"/>
                </a:lnTo>
                <a:cubicBezTo>
                  <a:pt x="4792694" y="1235083"/>
                  <a:pt x="4763317" y="1185779"/>
                  <a:pt x="4735771" y="1135116"/>
                </a:cubicBezTo>
                <a:cubicBezTo>
                  <a:pt x="4686844" y="1046283"/>
                  <a:pt x="4644059" y="952771"/>
                  <a:pt x="4602471" y="862744"/>
                </a:cubicBezTo>
                <a:cubicBezTo>
                  <a:pt x="4541842" y="717099"/>
                  <a:pt x="4468374" y="577085"/>
                  <a:pt x="4382986" y="444293"/>
                </a:cubicBezTo>
                <a:cubicBezTo>
                  <a:pt x="4063249" y="-17328"/>
                  <a:pt x="3753193" y="51419"/>
                  <a:pt x="3279524" y="204741"/>
                </a:cubicBezTo>
                <a:cubicBezTo>
                  <a:pt x="3070502" y="271443"/>
                  <a:pt x="2859396" y="202923"/>
                  <a:pt x="2654930" y="136657"/>
                </a:cubicBezTo>
                <a:cubicBezTo>
                  <a:pt x="2527083" y="95101"/>
                  <a:pt x="2402685" y="54638"/>
                  <a:pt x="2281167" y="46127"/>
                </a:cubicBezTo>
                <a:cubicBezTo>
                  <a:pt x="2159649" y="37616"/>
                  <a:pt x="2041012" y="61054"/>
                  <a:pt x="1924684" y="147296"/>
                </a:cubicBezTo>
                <a:cubicBezTo>
                  <a:pt x="1857316" y="202286"/>
                  <a:pt x="1798300" y="266771"/>
                  <a:pt x="1749527" y="338685"/>
                </a:cubicBezTo>
                <a:cubicBezTo>
                  <a:pt x="1676842" y="434998"/>
                  <a:pt x="1601940" y="534935"/>
                  <a:pt x="1486021" y="581244"/>
                </a:cubicBezTo>
                <a:cubicBezTo>
                  <a:pt x="1346958" y="637366"/>
                  <a:pt x="1199826" y="598172"/>
                  <a:pt x="1057560" y="559913"/>
                </a:cubicBezTo>
                <a:cubicBezTo>
                  <a:pt x="966136" y="530591"/>
                  <a:pt x="871113" y="513986"/>
                  <a:pt x="775244" y="510493"/>
                </a:cubicBezTo>
                <a:cubicBezTo>
                  <a:pt x="516074" y="514643"/>
                  <a:pt x="292454" y="645877"/>
                  <a:pt x="193652" y="848147"/>
                </a:cubicBezTo>
                <a:cubicBezTo>
                  <a:pt x="188319" y="859046"/>
                  <a:pt x="182845" y="870277"/>
                  <a:pt x="177512" y="881175"/>
                </a:cubicBezTo>
                <a:cubicBezTo>
                  <a:pt x="152795" y="949439"/>
                  <a:pt x="134569" y="1019894"/>
                  <a:pt x="123038" y="1091647"/>
                </a:cubicBezTo>
                <a:cubicBezTo>
                  <a:pt x="111974" y="1153504"/>
                  <a:pt x="96838" y="1214561"/>
                  <a:pt x="77759" y="1274396"/>
                </a:cubicBezTo>
                <a:lnTo>
                  <a:pt x="51621" y="1339642"/>
                </a:lnTo>
                <a:lnTo>
                  <a:pt x="0" y="1339642"/>
                </a:lnTo>
                <a:lnTo>
                  <a:pt x="31987" y="1260224"/>
                </a:lnTo>
                <a:cubicBezTo>
                  <a:pt x="50101" y="1202181"/>
                  <a:pt x="64605" y="1143084"/>
                  <a:pt x="75393" y="1083296"/>
                </a:cubicBezTo>
                <a:cubicBezTo>
                  <a:pt x="87933" y="1009011"/>
                  <a:pt x="107377" y="936073"/>
                  <a:pt x="133495" y="865419"/>
                </a:cubicBezTo>
                <a:cubicBezTo>
                  <a:pt x="231153" y="627909"/>
                  <a:pt x="480850" y="470002"/>
                  <a:pt x="772988" y="465629"/>
                </a:cubicBezTo>
                <a:cubicBezTo>
                  <a:pt x="873354" y="468776"/>
                  <a:pt x="972818" y="485988"/>
                  <a:pt x="1068518" y="516697"/>
                </a:cubicBezTo>
                <a:cubicBezTo>
                  <a:pt x="1209204" y="554215"/>
                  <a:pt x="1342522" y="590021"/>
                  <a:pt x="1467136" y="539775"/>
                </a:cubicBezTo>
                <a:cubicBezTo>
                  <a:pt x="1570453" y="497460"/>
                  <a:pt x="1638513" y="407595"/>
                  <a:pt x="1710391" y="311909"/>
                </a:cubicBezTo>
                <a:cubicBezTo>
                  <a:pt x="1761762" y="236192"/>
                  <a:pt x="1824046" y="168385"/>
                  <a:pt x="1895189" y="110726"/>
                </a:cubicBezTo>
                <a:cubicBezTo>
                  <a:pt x="2021920" y="18027"/>
                  <a:pt x="2151351" y="-6984"/>
                  <a:pt x="2281064"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10" name="Graphic 9">
            <a:extLst>
              <a:ext uri="{FF2B5EF4-FFF2-40B4-BE49-F238E27FC236}">
                <a16:creationId xmlns:a16="http://schemas.microsoft.com/office/drawing/2014/main" id="{77D61CF0-4B0F-BA69-B250-24A41D076ABD}"/>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8584" r="12981"/>
          <a:stretch/>
        </p:blipFill>
        <p:spPr>
          <a:xfrm>
            <a:off x="6096000" y="0"/>
            <a:ext cx="1880844" cy="836145"/>
          </a:xfrm>
          <a:custGeom>
            <a:avLst/>
            <a:gdLst>
              <a:gd name="connsiteX0" fmla="*/ 0 w 2161410"/>
              <a:gd name="connsiteY0" fmla="*/ 0 h 1510519"/>
              <a:gd name="connsiteX1" fmla="*/ 2161410 w 2161410"/>
              <a:gd name="connsiteY1" fmla="*/ 0 h 1510519"/>
              <a:gd name="connsiteX2" fmla="*/ 2161410 w 2161410"/>
              <a:gd name="connsiteY2" fmla="*/ 1510519 h 1510519"/>
              <a:gd name="connsiteX3" fmla="*/ 0 w 2161410"/>
              <a:gd name="connsiteY3" fmla="*/ 1510519 h 1510519"/>
            </a:gdLst>
            <a:ahLst/>
            <a:cxnLst>
              <a:cxn ang="0">
                <a:pos x="connsiteX0" y="connsiteY0"/>
              </a:cxn>
              <a:cxn ang="0">
                <a:pos x="connsiteX1" y="connsiteY1"/>
              </a:cxn>
              <a:cxn ang="0">
                <a:pos x="connsiteX2" y="connsiteY2"/>
              </a:cxn>
              <a:cxn ang="0">
                <a:pos x="connsiteX3" y="connsiteY3"/>
              </a:cxn>
            </a:cxnLst>
            <a:rect l="l" t="t" r="r" b="b"/>
            <a:pathLst>
              <a:path w="2161410" h="1510519">
                <a:moveTo>
                  <a:pt x="0" y="0"/>
                </a:moveTo>
                <a:lnTo>
                  <a:pt x="2161410" y="0"/>
                </a:lnTo>
                <a:lnTo>
                  <a:pt x="2161410" y="1510519"/>
                </a:lnTo>
                <a:lnTo>
                  <a:pt x="0" y="1510519"/>
                </a:lnTo>
                <a:close/>
              </a:path>
            </a:pathLst>
          </a:custGeom>
        </p:spPr>
      </p:pic>
    </p:spTree>
    <p:extLst>
      <p:ext uri="{BB962C8B-B14F-4D97-AF65-F5344CB8AC3E}">
        <p14:creationId xmlns:p14="http://schemas.microsoft.com/office/powerpoint/2010/main" val="1600063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CFB9-162E-0764-B5C9-BCBBDC02423F}"/>
            </a:ext>
          </a:extLst>
        </p:cNvPr>
        <p:cNvGrpSpPr/>
        <p:nvPr/>
      </p:nvGrpSpPr>
      <p:grpSpPr>
        <a:xfrm>
          <a:off x="0" y="0"/>
          <a:ext cx="0" cy="0"/>
          <a:chOff x="0" y="0"/>
          <a:chExt cx="0" cy="0"/>
        </a:xfrm>
      </p:grpSpPr>
      <p:pic>
        <p:nvPicPr>
          <p:cNvPr id="7" name="Cameo Placeholder 6" descr="Cameo Placeholder&#10;">
            <a:extLst>
              <a:ext uri="{FF2B5EF4-FFF2-40B4-BE49-F238E27FC236}">
                <a16:creationId xmlns:a16="http://schemas.microsoft.com/office/drawing/2014/main" id="{93B0EFB3-CDE3-5E7A-8D67-DFECFD24B686}"/>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0"/>
            <a:ext cx="5571742" cy="3429000"/>
          </a:xfrm>
        </p:spPr>
      </p:pic>
      <p:pic>
        <p:nvPicPr>
          <p:cNvPr id="8" name="Picture Placeholder 11" descr="People looking at a piece of paper">
            <a:extLst>
              <a:ext uri="{FF2B5EF4-FFF2-40B4-BE49-F238E27FC236}">
                <a16:creationId xmlns:a16="http://schemas.microsoft.com/office/drawing/2014/main" id="{04986F44-D88B-C394-3392-A556BB6AF01A}"/>
              </a:ext>
            </a:extLst>
          </p:cNvPr>
          <p:cNvPicPr>
            <a:picLocks noGrp="1" noChangeAspect="1"/>
          </p:cNvPicPr>
          <p:nvPr>
            <p:ph type="pic" sz="quarter" idx="17"/>
          </p:nvPr>
        </p:nvPicPr>
        <p:blipFill>
          <a:blip r:embed="rId5"/>
          <a:srcRect t="3810" b="3810"/>
          <a:stretch/>
        </p:blipFill>
        <p:spPr>
          <a:xfrm>
            <a:off x="0" y="3429001"/>
            <a:ext cx="5571742" cy="3429000"/>
          </a:xfrm>
        </p:spPr>
      </p:pic>
      <p:sp>
        <p:nvSpPr>
          <p:cNvPr id="5" name="Title 4">
            <a:extLst>
              <a:ext uri="{FF2B5EF4-FFF2-40B4-BE49-F238E27FC236}">
                <a16:creationId xmlns:a16="http://schemas.microsoft.com/office/drawing/2014/main" id="{B2C87EA3-2A0F-8707-B898-B736005D9DEF}"/>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B9D5D295-F4FF-3D8D-F365-1823D7C6103E}"/>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18</a:t>
            </a:fld>
            <a:endParaRPr lang="en-US" dirty="0"/>
          </a:p>
        </p:txBody>
      </p:sp>
      <p:sp>
        <p:nvSpPr>
          <p:cNvPr id="14" name="Freeform 17">
            <a:extLst>
              <a:ext uri="{FF2B5EF4-FFF2-40B4-BE49-F238E27FC236}">
                <a16:creationId xmlns:a16="http://schemas.microsoft.com/office/drawing/2014/main" id="{30786E00-D528-A002-16C0-8184C2370C8F}"/>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3060513C-B179-6FE7-FD03-BECF7AC943C9}"/>
              </a:ext>
            </a:extLst>
          </p:cNvPr>
          <p:cNvSpPr txBox="1">
            <a:spLocks/>
          </p:cNvSpPr>
          <p:nvPr/>
        </p:nvSpPr>
        <p:spPr>
          <a:xfrm>
            <a:off x="5872447" y="914401"/>
            <a:ext cx="631955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rtl="1"/>
            <a:r>
              <a:rPr lang="ar-DZ" sz="1800" b="1" dirty="0"/>
              <a:t>تغريدة مثيرة للجدل لأستاذ بجامعة هارفارد </a:t>
            </a:r>
          </a:p>
          <a:p>
            <a:pPr marL="285750" indent="-285750" algn="just" rtl="1">
              <a:buFont typeface="Arial" panose="020B0604020202020204" pitchFamily="34" charset="0"/>
              <a:buChar char="•"/>
            </a:pPr>
            <a:r>
              <a:rPr lang="ar-DZ" sz="1800" dirty="0"/>
              <a:t>أدلى أستاذ بجامعة هارفارد بتعليقات مثيرة للجدل على تويتر.</a:t>
            </a:r>
          </a:p>
          <a:p>
            <a:pPr marL="285750" indent="-285750" algn="just" rtl="1">
              <a:buFont typeface="Arial" panose="020B0604020202020204" pitchFamily="34" charset="0"/>
              <a:buChar char="•"/>
            </a:pPr>
            <a:r>
              <a:rPr lang="ar-DZ" sz="1800" dirty="0"/>
              <a:t>انتشر المنشور بسرعة، مما أدى إلى تغطية إعلامية سلبية وردود فعل عنيفة من الطلاب والجمهور.</a:t>
            </a:r>
          </a:p>
          <a:p>
            <a:pPr marL="285750" indent="-285750" algn="just" rtl="1">
              <a:buFont typeface="Arial" panose="020B0604020202020204" pitchFamily="34" charset="0"/>
              <a:buChar char="•"/>
            </a:pPr>
            <a:r>
              <a:rPr lang="ar-DZ" sz="1800" dirty="0"/>
              <a:t> كان الأستاذ يستخدم حسابًا شخصيًا يوضح انتماءه لهارفرد مع صورة لشعار الجامعة في معلومات الحساب.</a:t>
            </a:r>
          </a:p>
          <a:p>
            <a:pPr algn="ctr" rtl="1"/>
            <a:r>
              <a:rPr lang="ar-DZ" sz="1800" b="1" dirty="0"/>
              <a:t>كيفية التعامل معها</a:t>
            </a:r>
          </a:p>
          <a:p>
            <a:pPr marL="285750" indent="-285750" algn="just" rtl="1">
              <a:buFont typeface="Arial" panose="020B0604020202020204" pitchFamily="34" charset="0"/>
              <a:buChar char="•"/>
            </a:pPr>
            <a:r>
              <a:rPr lang="ar-DZ" sz="1800" dirty="0"/>
              <a:t>عززت الجامعة إرشاداتها بشأن استخدام الموظفين لوسائل التواصل الاجتماعي التي تحتوي على بيان انتمائهم للجامعة، مما يضمن فهم أعضاء هيئة التدريس لعواقب المنشورات المثيرة للجدل.</a:t>
            </a:r>
          </a:p>
          <a:p>
            <a:pPr marL="285750" indent="-285750" algn="just" rtl="1">
              <a:buFont typeface="Arial" panose="020B0604020202020204" pitchFamily="34" charset="0"/>
              <a:buChar char="•"/>
            </a:pPr>
            <a:r>
              <a:rPr lang="ar-DZ" sz="1800" dirty="0"/>
              <a:t>وضعت الجامعة سياسة جديدة في الموازنة بين الحرية الأكاديمية والسمعة المؤسسية.</a:t>
            </a:r>
          </a:p>
          <a:p>
            <a:pPr marL="285750" indent="-285750" algn="just" rtl="1">
              <a:buFont typeface="Arial" panose="020B0604020202020204" pitchFamily="34" charset="0"/>
              <a:buChar char="•"/>
            </a:pPr>
            <a:endParaRPr lang="ar-DZ" sz="1800" dirty="0"/>
          </a:p>
        </p:txBody>
      </p:sp>
      <p:sp>
        <p:nvSpPr>
          <p:cNvPr id="6" name="Text Placeholder 5">
            <a:extLst>
              <a:ext uri="{FF2B5EF4-FFF2-40B4-BE49-F238E27FC236}">
                <a16:creationId xmlns:a16="http://schemas.microsoft.com/office/drawing/2014/main" id="{7E54F936-B264-563A-5B33-037D84837440}"/>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
        <p:nvSpPr>
          <p:cNvPr id="3" name="Text Placeholder 5">
            <a:extLst>
              <a:ext uri="{FF2B5EF4-FFF2-40B4-BE49-F238E27FC236}">
                <a16:creationId xmlns:a16="http://schemas.microsoft.com/office/drawing/2014/main" id="{9C999BC8-73FA-6136-B6E9-AB3A7A4F98F7}"/>
              </a:ext>
            </a:extLst>
          </p:cNvPr>
          <p:cNvSpPr txBox="1">
            <a:spLocks/>
          </p:cNvSpPr>
          <p:nvPr/>
        </p:nvSpPr>
        <p:spPr>
          <a:xfrm flipH="1">
            <a:off x="6620260" y="78142"/>
            <a:ext cx="1567395" cy="776964"/>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a:r>
              <a:rPr lang="ar-DZ" sz="4400" dirty="0">
                <a:latin typeface="Barlow Condensed Black" panose="00000A06000000000000" pitchFamily="2" charset="0"/>
              </a:rPr>
              <a:t>2021</a:t>
            </a:r>
          </a:p>
        </p:txBody>
      </p:sp>
    </p:spTree>
    <p:extLst>
      <p:ext uri="{BB962C8B-B14F-4D97-AF65-F5344CB8AC3E}">
        <p14:creationId xmlns:p14="http://schemas.microsoft.com/office/powerpoint/2010/main" val="254046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77B69-9226-17D1-102C-4216B8106970}"/>
            </a:ext>
          </a:extLst>
        </p:cNvPr>
        <p:cNvGrpSpPr/>
        <p:nvPr/>
      </p:nvGrpSpPr>
      <p:grpSpPr>
        <a:xfrm>
          <a:off x="0" y="0"/>
          <a:ext cx="0" cy="0"/>
          <a:chOff x="0" y="0"/>
          <a:chExt cx="0" cy="0"/>
        </a:xfrm>
      </p:grpSpPr>
      <p:pic>
        <p:nvPicPr>
          <p:cNvPr id="7" name="Cameo Placeholder 6" descr="Cameo Placeholder&#10;">
            <a:extLst>
              <a:ext uri="{FF2B5EF4-FFF2-40B4-BE49-F238E27FC236}">
                <a16:creationId xmlns:a16="http://schemas.microsoft.com/office/drawing/2014/main" id="{9DEAB7AB-6BC5-CB09-924B-3528D5D872BA}"/>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0"/>
            <a:ext cx="5571742" cy="3429000"/>
          </a:xfrm>
        </p:spPr>
      </p:pic>
      <p:pic>
        <p:nvPicPr>
          <p:cNvPr id="8" name="Picture Placeholder 11" descr="People looking at a piece of paper">
            <a:extLst>
              <a:ext uri="{FF2B5EF4-FFF2-40B4-BE49-F238E27FC236}">
                <a16:creationId xmlns:a16="http://schemas.microsoft.com/office/drawing/2014/main" id="{36B45F9E-576F-7C66-6A1F-606D1F4570D3}"/>
              </a:ext>
            </a:extLst>
          </p:cNvPr>
          <p:cNvPicPr>
            <a:picLocks noGrp="1" noChangeAspect="1"/>
          </p:cNvPicPr>
          <p:nvPr>
            <p:ph type="pic" sz="quarter" idx="17"/>
          </p:nvPr>
        </p:nvPicPr>
        <p:blipFill>
          <a:blip r:embed="rId5"/>
          <a:srcRect t="3810" b="3810"/>
          <a:stretch/>
        </p:blipFill>
        <p:spPr>
          <a:xfrm>
            <a:off x="0" y="3429001"/>
            <a:ext cx="5571742" cy="3429000"/>
          </a:xfrm>
        </p:spPr>
      </p:pic>
      <p:sp>
        <p:nvSpPr>
          <p:cNvPr id="5" name="Title 4">
            <a:extLst>
              <a:ext uri="{FF2B5EF4-FFF2-40B4-BE49-F238E27FC236}">
                <a16:creationId xmlns:a16="http://schemas.microsoft.com/office/drawing/2014/main" id="{60E34544-A3D1-21B3-1737-B33E2F6EC61D}"/>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F41107C0-AD59-ED95-A3DF-C0E206E350A0}"/>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19</a:t>
            </a:fld>
            <a:endParaRPr lang="en-US" dirty="0"/>
          </a:p>
        </p:txBody>
      </p:sp>
      <p:sp>
        <p:nvSpPr>
          <p:cNvPr id="14" name="Freeform 17">
            <a:extLst>
              <a:ext uri="{FF2B5EF4-FFF2-40B4-BE49-F238E27FC236}">
                <a16:creationId xmlns:a16="http://schemas.microsoft.com/office/drawing/2014/main" id="{3A9B40C8-D6D7-0938-D735-DC6BEBDCFA5E}"/>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B52D5E78-3759-7623-F9C9-B768C4FEA431}"/>
              </a:ext>
            </a:extLst>
          </p:cNvPr>
          <p:cNvSpPr txBox="1">
            <a:spLocks/>
          </p:cNvSpPr>
          <p:nvPr/>
        </p:nvSpPr>
        <p:spPr>
          <a:xfrm>
            <a:off x="5872447" y="914401"/>
            <a:ext cx="631955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rtl="1"/>
            <a:r>
              <a:rPr lang="ar-DZ" sz="1800" b="1" dirty="0"/>
              <a:t>جدل حول تعليق في حساب جامعة ماريلاند في فيسبوك</a:t>
            </a:r>
          </a:p>
          <a:p>
            <a:pPr marL="285750" indent="-285750" algn="just" rtl="1">
              <a:buFont typeface="Arial" panose="020B0604020202020204" pitchFamily="34" charset="0"/>
              <a:buChar char="•"/>
            </a:pPr>
            <a:r>
              <a:rPr lang="ar-DZ" sz="1800" dirty="0"/>
              <a:t>قام مسؤول رسمي عن فيسبوك من جامعة ماريلاند </a:t>
            </a:r>
            <a:r>
              <a:rPr lang="ar-DZ" sz="1800" b="1" dirty="0"/>
              <a:t>ردًا غير لائق </a:t>
            </a:r>
            <a:r>
              <a:rPr lang="ar-DZ" sz="1800" dirty="0"/>
              <a:t>ورافض لشكوى أحد الطلاب على الصفحة العامة للجامعة.</a:t>
            </a:r>
          </a:p>
          <a:p>
            <a:pPr marL="285750" indent="-285750" algn="just" rtl="1">
              <a:buFont typeface="Arial" panose="020B0604020202020204" pitchFamily="34" charset="0"/>
              <a:buChar char="•"/>
            </a:pPr>
            <a:r>
              <a:rPr lang="ar-DZ" sz="1800" dirty="0"/>
              <a:t> اعترض احد الطلاب على </a:t>
            </a:r>
            <a:r>
              <a:rPr lang="ar-DZ" sz="1800" b="1" dirty="0"/>
              <a:t>ظروف السكن السيئة </a:t>
            </a:r>
            <a:r>
              <a:rPr lang="ar-DZ" sz="1800" dirty="0"/>
              <a:t>في الحرم الجامعي، </a:t>
            </a:r>
            <a:r>
              <a:rPr lang="ar-DZ" sz="1800" b="1" dirty="0"/>
              <a:t>وشارك صورًا للعفن والتسربات في المساكن وطالب باتخاذ إجراءات عاجلة.</a:t>
            </a:r>
          </a:p>
          <a:p>
            <a:pPr marL="285750" indent="-285750" algn="just" rtl="1">
              <a:buFont typeface="Arial" panose="020B0604020202020204" pitchFamily="34" charset="0"/>
              <a:buChar char="•"/>
            </a:pPr>
            <a:r>
              <a:rPr lang="ar-DZ" sz="1800" dirty="0"/>
              <a:t>بدلاً من تقديم رد احترافي و متعاطف ، رد المسؤول:</a:t>
            </a:r>
          </a:p>
          <a:p>
            <a:pPr marL="285750" indent="-285750" algn="just" rtl="1">
              <a:buFont typeface="Arial" panose="020B0604020202020204" pitchFamily="34" charset="0"/>
              <a:buChar char="•"/>
            </a:pPr>
            <a:r>
              <a:rPr lang="ar-DZ" sz="1800" dirty="0"/>
              <a:t>"إذا لم يعجبك الامر، يمكنك دائمًا العثور على سكن في مكان آخر, هذا ليس فندقًا."</a:t>
            </a:r>
          </a:p>
          <a:p>
            <a:pPr marL="285750" indent="-285750" algn="just" rtl="1">
              <a:buFont typeface="Arial" panose="020B0604020202020204" pitchFamily="34" charset="0"/>
              <a:buChar char="•"/>
            </a:pPr>
            <a:r>
              <a:rPr lang="ar-DZ" sz="1800" dirty="0"/>
              <a:t>اكتسب هذا الرد غير الحساس الانتباه بسرعة، حيث شارك الطلاب لقطات شاشة، مما أدى </a:t>
            </a:r>
            <a:r>
              <a:rPr lang="ar-DZ" sz="1800" b="1" dirty="0"/>
              <a:t>إلى رد فعل عنيف على وسائل التواصل الاجتماعي.</a:t>
            </a:r>
          </a:p>
        </p:txBody>
      </p:sp>
      <p:sp>
        <p:nvSpPr>
          <p:cNvPr id="6" name="Text Placeholder 5">
            <a:extLst>
              <a:ext uri="{FF2B5EF4-FFF2-40B4-BE49-F238E27FC236}">
                <a16:creationId xmlns:a16="http://schemas.microsoft.com/office/drawing/2014/main" id="{BA420BE9-178B-C6E2-9BD9-AC2909E2AD71}"/>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
        <p:nvSpPr>
          <p:cNvPr id="3" name="Text Placeholder 5">
            <a:extLst>
              <a:ext uri="{FF2B5EF4-FFF2-40B4-BE49-F238E27FC236}">
                <a16:creationId xmlns:a16="http://schemas.microsoft.com/office/drawing/2014/main" id="{9787EF5F-A5AB-6986-28AF-B26154F7CDEC}"/>
              </a:ext>
            </a:extLst>
          </p:cNvPr>
          <p:cNvSpPr txBox="1">
            <a:spLocks/>
          </p:cNvSpPr>
          <p:nvPr/>
        </p:nvSpPr>
        <p:spPr>
          <a:xfrm flipH="1">
            <a:off x="6620260" y="78142"/>
            <a:ext cx="1567395" cy="776964"/>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a:r>
              <a:rPr lang="en-US" sz="4400" dirty="0">
                <a:latin typeface="Barlow Condensed Black" panose="00000A06000000000000" pitchFamily="2" charset="0"/>
              </a:rPr>
              <a:t>2018</a:t>
            </a:r>
            <a:endParaRPr lang="ar-DZ" sz="4400" dirty="0">
              <a:latin typeface="Barlow Condensed Black" panose="00000A06000000000000" pitchFamily="2" charset="0"/>
            </a:endParaRPr>
          </a:p>
        </p:txBody>
      </p:sp>
    </p:spTree>
    <p:extLst>
      <p:ext uri="{BB962C8B-B14F-4D97-AF65-F5344CB8AC3E}">
        <p14:creationId xmlns:p14="http://schemas.microsoft.com/office/powerpoint/2010/main" val="33268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7F3207-AA23-64CF-F26C-D7DEF22F07FC}"/>
              </a:ext>
            </a:extLst>
          </p:cNvPr>
          <p:cNvSpPr>
            <a:spLocks noGrp="1"/>
          </p:cNvSpPr>
          <p:nvPr>
            <p:ph type="title"/>
          </p:nvPr>
        </p:nvSpPr>
        <p:spPr>
          <a:xfrm>
            <a:off x="6862738" y="73560"/>
            <a:ext cx="5060194" cy="987144"/>
          </a:xfrm>
        </p:spPr>
        <p:txBody>
          <a:bodyPr/>
          <a:lstStyle/>
          <a:p>
            <a:r>
              <a:rPr lang="ar-DZ" sz="5400" dirty="0"/>
              <a:t>التحديات والمخاطر </a:t>
            </a:r>
            <a:endParaRPr lang="en-US" sz="5400" dirty="0"/>
          </a:p>
        </p:txBody>
      </p:sp>
      <p:pic>
        <p:nvPicPr>
          <p:cNvPr id="56" name="Cameo Placeholder 55">
            <a:extLst>
              <a:ext uri="{FF2B5EF4-FFF2-40B4-BE49-F238E27FC236}">
                <a16:creationId xmlns:a16="http://schemas.microsoft.com/office/drawing/2014/main" id="{99980E1E-EA0D-EC00-69F4-73FAFB98C4F9}"/>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srcRect l="17068" r="44189"/>
          <a:stretch/>
        </p:blipFill>
        <p:spPr>
          <a:xfrm>
            <a:off x="0" y="0"/>
            <a:ext cx="3858768" cy="6858000"/>
          </a:xfrm>
        </p:spPr>
      </p:pic>
      <p:graphicFrame>
        <p:nvGraphicFramePr>
          <p:cNvPr id="30" name="Content Placeholder 29" descr="A timeline of the product launch">
            <a:extLst>
              <a:ext uri="{FF2B5EF4-FFF2-40B4-BE49-F238E27FC236}">
                <a16:creationId xmlns:a16="http://schemas.microsoft.com/office/drawing/2014/main" id="{337D994B-C36F-F365-48E4-48EB8F4A85B6}"/>
              </a:ext>
            </a:extLst>
          </p:cNvPr>
          <p:cNvGraphicFramePr>
            <a:graphicFrameLocks noGrp="1"/>
          </p:cNvGraphicFramePr>
          <p:nvPr>
            <p:ph sz="quarter" idx="12"/>
            <p:extLst>
              <p:ext uri="{D42A27DB-BD31-4B8C-83A1-F6EECF244321}">
                <p14:modId xmlns:p14="http://schemas.microsoft.com/office/powerpoint/2010/main" val="3979900770"/>
              </p:ext>
            </p:extLst>
          </p:nvPr>
        </p:nvGraphicFramePr>
        <p:xfrm>
          <a:off x="4078224" y="1463041"/>
          <a:ext cx="8001000" cy="4900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2" name="Slide Number Placeholder 61">
            <a:extLst>
              <a:ext uri="{FF2B5EF4-FFF2-40B4-BE49-F238E27FC236}">
                <a16:creationId xmlns:a16="http://schemas.microsoft.com/office/drawing/2014/main" id="{904A5F63-F532-DE7A-56DE-75290E6ED0E8}"/>
              </a:ext>
            </a:extLst>
          </p:cNvPr>
          <p:cNvSpPr>
            <a:spLocks noGrp="1"/>
          </p:cNvSpPr>
          <p:nvPr>
            <p:ph type="sldNum" sz="quarter" idx="16"/>
          </p:nvPr>
        </p:nvSpPr>
        <p:spPr>
          <a:xfrm>
            <a:off x="300704" y="6363813"/>
            <a:ext cx="594564" cy="256854"/>
          </a:xfrm>
        </p:spPr>
        <p:txBody>
          <a:bodyPr/>
          <a:lstStyle/>
          <a:p>
            <a:fld id="{5D9ACC8A-FA13-47DD-9722-0749C5E70D5A}" type="slidenum">
              <a:rPr lang="en-US" smtClean="0"/>
              <a:pPr/>
              <a:t>2</a:t>
            </a:fld>
            <a:endParaRPr lang="en-US" dirty="0"/>
          </a:p>
        </p:txBody>
      </p:sp>
      <p:sp>
        <p:nvSpPr>
          <p:cNvPr id="8" name="Rectangle 7">
            <a:extLst>
              <a:ext uri="{FF2B5EF4-FFF2-40B4-BE49-F238E27FC236}">
                <a16:creationId xmlns:a16="http://schemas.microsoft.com/office/drawing/2014/main" id="{23795D02-3445-6E43-3DC5-CBEE935DBA31}"/>
              </a:ext>
            </a:extLst>
          </p:cNvPr>
          <p:cNvSpPr/>
          <p:nvPr/>
        </p:nvSpPr>
        <p:spPr>
          <a:xfrm>
            <a:off x="0" y="1"/>
            <a:ext cx="3858768" cy="6858000"/>
          </a:xfrm>
          <a:prstGeom prst="rect">
            <a:avLst/>
          </a:prstGeom>
          <a:solidFill>
            <a:srgbClr val="6F4BDC">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3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D91EE-31F4-C71D-23AF-593AC1B39C80}"/>
            </a:ext>
          </a:extLst>
        </p:cNvPr>
        <p:cNvGrpSpPr/>
        <p:nvPr/>
      </p:nvGrpSpPr>
      <p:grpSpPr>
        <a:xfrm>
          <a:off x="0" y="0"/>
          <a:ext cx="0" cy="0"/>
          <a:chOff x="0" y="0"/>
          <a:chExt cx="0" cy="0"/>
        </a:xfrm>
      </p:grpSpPr>
      <p:pic>
        <p:nvPicPr>
          <p:cNvPr id="7" name="Cameo Placeholder 6" descr="Cameo Placeholder&#10;">
            <a:extLst>
              <a:ext uri="{FF2B5EF4-FFF2-40B4-BE49-F238E27FC236}">
                <a16:creationId xmlns:a16="http://schemas.microsoft.com/office/drawing/2014/main" id="{AB90264F-11D6-8D3A-C4F5-E1E0D9BDF8C6}"/>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0"/>
            <a:ext cx="5571742" cy="3429000"/>
          </a:xfrm>
        </p:spPr>
      </p:pic>
      <p:pic>
        <p:nvPicPr>
          <p:cNvPr id="8" name="Picture Placeholder 11" descr="People looking at a piece of paper">
            <a:extLst>
              <a:ext uri="{FF2B5EF4-FFF2-40B4-BE49-F238E27FC236}">
                <a16:creationId xmlns:a16="http://schemas.microsoft.com/office/drawing/2014/main" id="{5DD5160F-CB0E-C11D-7F9C-6E9CF25FBBB4}"/>
              </a:ext>
            </a:extLst>
          </p:cNvPr>
          <p:cNvPicPr>
            <a:picLocks noGrp="1" noChangeAspect="1"/>
          </p:cNvPicPr>
          <p:nvPr>
            <p:ph type="pic" sz="quarter" idx="17"/>
          </p:nvPr>
        </p:nvPicPr>
        <p:blipFill>
          <a:blip r:embed="rId5"/>
          <a:srcRect t="3810" b="3810"/>
          <a:stretch/>
        </p:blipFill>
        <p:spPr>
          <a:xfrm>
            <a:off x="0" y="3429001"/>
            <a:ext cx="5571742" cy="3429000"/>
          </a:xfrm>
        </p:spPr>
      </p:pic>
      <p:sp>
        <p:nvSpPr>
          <p:cNvPr id="5" name="Title 4">
            <a:extLst>
              <a:ext uri="{FF2B5EF4-FFF2-40B4-BE49-F238E27FC236}">
                <a16:creationId xmlns:a16="http://schemas.microsoft.com/office/drawing/2014/main" id="{41A7C38E-4367-F686-56A4-CFD4356879DC}"/>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25867812-A849-32FD-0051-F3A9E1DDEA73}"/>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20</a:t>
            </a:fld>
            <a:endParaRPr lang="en-US" dirty="0"/>
          </a:p>
        </p:txBody>
      </p:sp>
      <p:sp>
        <p:nvSpPr>
          <p:cNvPr id="14" name="Freeform 17">
            <a:extLst>
              <a:ext uri="{FF2B5EF4-FFF2-40B4-BE49-F238E27FC236}">
                <a16:creationId xmlns:a16="http://schemas.microsoft.com/office/drawing/2014/main" id="{ABB30A6D-1F4E-F024-EB56-7EEEF8175153}"/>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520455AA-B8DF-6774-DA22-FFB91B975658}"/>
              </a:ext>
            </a:extLst>
          </p:cNvPr>
          <p:cNvSpPr txBox="1">
            <a:spLocks/>
          </p:cNvSpPr>
          <p:nvPr/>
        </p:nvSpPr>
        <p:spPr>
          <a:xfrm>
            <a:off x="6171356" y="726809"/>
            <a:ext cx="6020645"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rtl="1"/>
            <a:r>
              <a:rPr lang="ar-DZ" sz="2800" dirty="0"/>
              <a:t>التأثير</a:t>
            </a:r>
          </a:p>
          <a:p>
            <a:pPr algn="just" rtl="1"/>
            <a:r>
              <a:rPr lang="ar-DZ" sz="2000" dirty="0"/>
              <a:t>الدعاية السلبية: تصدر الرد عناوين الأخبار في وسائل الإعلام المحلية، حيث صور الجامعة على أنها لا تحترم مخاوف الطلاب.</a:t>
            </a:r>
          </a:p>
          <a:p>
            <a:pPr algn="just" rtl="1"/>
            <a:r>
              <a:rPr lang="ar-DZ" sz="2000" dirty="0"/>
              <a:t> غضب الطلاب: انتقد آلاف الطلاب والخريجين الإدارة، ودعا البعض إلى استقالة مدير وسائل التواصل الاجتماعي.</a:t>
            </a:r>
          </a:p>
          <a:p>
            <a:pPr algn="just" rtl="1"/>
            <a:r>
              <a:rPr lang="ar-DZ" sz="2000" dirty="0"/>
              <a:t> فقدان الثقة: شعر الطلاب أن الجامعة لم تأخذ مخاوفهم على محمل الجد، مما أدى إلى تدهور العلاقات بين الطلاب والإدارة.</a:t>
            </a:r>
          </a:p>
          <a:p>
            <a:pPr algn="ctr" rtl="1"/>
            <a:r>
              <a:rPr lang="ar-DZ" sz="2000" b="1" dirty="0"/>
              <a:t>الفائدة</a:t>
            </a:r>
          </a:p>
          <a:p>
            <a:pPr marL="457200" indent="-457200" algn="r" rtl="1">
              <a:buFont typeface="Arial" panose="020B0604020202020204" pitchFamily="34" charset="0"/>
              <a:buChar char="•"/>
            </a:pPr>
            <a:r>
              <a:rPr lang="ar-DZ" sz="2000" dirty="0"/>
              <a:t>سياسة التجاوب والاجابة على الأسئلة والردود في الصفحات الرسمية هي سياسة متبعة في الجامعات العالمية للرد والتوضيح</a:t>
            </a:r>
          </a:p>
          <a:p>
            <a:pPr marL="457200" indent="-457200" algn="r" rtl="1">
              <a:buFont typeface="Arial" panose="020B0604020202020204" pitchFamily="34" charset="0"/>
              <a:buChar char="•"/>
            </a:pPr>
            <a:r>
              <a:rPr lang="ar-DZ" sz="2000" dirty="0"/>
              <a:t>يجب ان تتسم الردود بالدبلوماسية وعدم التهكم او الانتقاص.</a:t>
            </a:r>
            <a:endParaRPr lang="ar-DZ" sz="2800" dirty="0"/>
          </a:p>
          <a:p>
            <a:pPr algn="just" rtl="1"/>
            <a:endParaRPr lang="ar-DZ" sz="1800" b="1" dirty="0"/>
          </a:p>
        </p:txBody>
      </p:sp>
      <p:sp>
        <p:nvSpPr>
          <p:cNvPr id="6" name="Text Placeholder 5">
            <a:extLst>
              <a:ext uri="{FF2B5EF4-FFF2-40B4-BE49-F238E27FC236}">
                <a16:creationId xmlns:a16="http://schemas.microsoft.com/office/drawing/2014/main" id="{A177B424-DEBA-70BE-0229-0EC6E77FB886}"/>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Tree>
    <p:extLst>
      <p:ext uri="{BB962C8B-B14F-4D97-AF65-F5344CB8AC3E}">
        <p14:creationId xmlns:p14="http://schemas.microsoft.com/office/powerpoint/2010/main" val="341687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p:txBody>
          <a:bodyPr/>
          <a:lstStyle/>
          <a:p>
            <a:r>
              <a:rPr lang="en-US" dirty="0"/>
              <a:t>Presenter name</a:t>
            </a:r>
          </a:p>
          <a:p>
            <a:endParaRPr lang="en-US" dirty="0"/>
          </a:p>
        </p:txBody>
      </p:sp>
      <p:sp>
        <p:nvSpPr>
          <p:cNvPr id="10" name="Text Placeholder 9">
            <a:extLst>
              <a:ext uri="{FF2B5EF4-FFF2-40B4-BE49-F238E27FC236}">
                <a16:creationId xmlns:a16="http://schemas.microsoft.com/office/drawing/2014/main" id="{4C8B0F30-95FD-437A-9D9B-F937C36E9C85}"/>
              </a:ext>
            </a:extLst>
          </p:cNvPr>
          <p:cNvSpPr>
            <a:spLocks noGrp="1"/>
          </p:cNvSpPr>
          <p:nvPr>
            <p:ph type="body" sz="quarter" idx="14"/>
          </p:nvPr>
        </p:nvSpPr>
        <p:spPr/>
        <p:txBody>
          <a:bodyPr/>
          <a:lstStyle/>
          <a:p>
            <a:r>
              <a:rPr lang="en-US" dirty="0"/>
              <a:t>Email address</a:t>
            </a:r>
          </a:p>
          <a:p>
            <a:endParaRPr lang="en-US" dirty="0"/>
          </a:p>
        </p:txBody>
      </p:sp>
      <p:sp>
        <p:nvSpPr>
          <p:cNvPr id="11" name="Text Placeholder 10">
            <a:extLst>
              <a:ext uri="{FF2B5EF4-FFF2-40B4-BE49-F238E27FC236}">
                <a16:creationId xmlns:a16="http://schemas.microsoft.com/office/drawing/2014/main" id="{161A06CA-0B70-4C53-BE9B-665816B036B6}"/>
              </a:ext>
            </a:extLst>
          </p:cNvPr>
          <p:cNvSpPr>
            <a:spLocks noGrp="1"/>
          </p:cNvSpPr>
          <p:nvPr>
            <p:ph type="body" sz="quarter" idx="15"/>
          </p:nvPr>
        </p:nvSpPr>
        <p:spPr>
          <a:xfrm>
            <a:off x="9208007" y="0"/>
            <a:ext cx="2983993" cy="594360"/>
          </a:xfrm>
        </p:spPr>
        <p:txBody>
          <a:bodyPr/>
          <a:lstStyle/>
          <a:p>
            <a:pPr algn="r" rtl="1"/>
            <a:r>
              <a:rPr lang="ar-DZ" sz="3200" dirty="0"/>
              <a:t>التوصيات</a:t>
            </a:r>
            <a:endParaRPr lang="en-US" sz="3200" dirty="0"/>
          </a:p>
          <a:p>
            <a:endParaRPr lang="en-US" dirty="0"/>
          </a:p>
        </p:txBody>
      </p:sp>
      <p:pic>
        <p:nvPicPr>
          <p:cNvPr id="21" name="Picture Placeholder 20" descr="woman dressing mannequin ">
            <a:extLst>
              <a:ext uri="{FF2B5EF4-FFF2-40B4-BE49-F238E27FC236}">
                <a16:creationId xmlns:a16="http://schemas.microsoft.com/office/drawing/2014/main" id="{C0AA5E5B-9A0B-4837-9008-6B83089C194E}"/>
              </a:ext>
            </a:extLst>
          </p:cNvPr>
          <p:cNvPicPr>
            <a:picLocks noGrp="1" noChangeAspect="1"/>
          </p:cNvPicPr>
          <p:nvPr>
            <p:ph type="pic" sz="quarter" idx="16"/>
          </p:nvPr>
        </p:nvPicPr>
        <p:blipFill rotWithShape="1">
          <a:blip r:embed="rId2"/>
          <a:srcRect t="37" b="37"/>
          <a:stretch/>
        </p:blipFill>
        <p:spPr>
          <a:xfrm flipH="1">
            <a:off x="0" y="0"/>
            <a:ext cx="5513832" cy="4216186"/>
          </a:xfrm>
        </p:spPr>
      </p:pic>
      <p:pic>
        <p:nvPicPr>
          <p:cNvPr id="23" name="Picture Placeholder 22" descr="close up of hanging clothes">
            <a:extLst>
              <a:ext uri="{FF2B5EF4-FFF2-40B4-BE49-F238E27FC236}">
                <a16:creationId xmlns:a16="http://schemas.microsoft.com/office/drawing/2014/main" id="{D98BD80F-ADD8-4A4B-93EA-5B25442FD2F9}"/>
              </a:ext>
            </a:extLst>
          </p:cNvPr>
          <p:cNvPicPr>
            <a:picLocks noGrp="1" noChangeAspect="1"/>
          </p:cNvPicPr>
          <p:nvPr>
            <p:ph type="pic" sz="quarter" idx="17"/>
          </p:nvPr>
        </p:nvPicPr>
        <p:blipFill rotWithShape="1">
          <a:blip r:embed="rId3"/>
          <a:srcRect t="42" b="42"/>
          <a:stretch/>
        </p:blipFill>
        <p:spPr>
          <a:xfrm flipH="1">
            <a:off x="0" y="4216186"/>
            <a:ext cx="5440680" cy="2641814"/>
          </a:xfrm>
        </p:spPr>
      </p:pic>
      <p:sp>
        <p:nvSpPr>
          <p:cNvPr id="6" name="Text Placeholder 5">
            <a:extLst>
              <a:ext uri="{FF2B5EF4-FFF2-40B4-BE49-F238E27FC236}">
                <a16:creationId xmlns:a16="http://schemas.microsoft.com/office/drawing/2014/main" id="{C813BD56-8FA8-0A42-129F-8AA8D84CF4AC}"/>
              </a:ext>
            </a:extLst>
          </p:cNvPr>
          <p:cNvSpPr txBox="1">
            <a:spLocks/>
          </p:cNvSpPr>
          <p:nvPr/>
        </p:nvSpPr>
        <p:spPr>
          <a:xfrm>
            <a:off x="5872447" y="530352"/>
            <a:ext cx="6319553" cy="6158625"/>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sz="1600" dirty="0">
                <a:solidFill>
                  <a:schemeClr val="tx1"/>
                </a:solidFill>
                <a:latin typeface="Times New Roman" panose="02020603050405020304" pitchFamily="18" charset="0"/>
                <a:cs typeface="Times New Roman" panose="02020603050405020304" pitchFamily="18" charset="0"/>
              </a:rPr>
              <a:t>لضمان </a:t>
            </a:r>
            <a:r>
              <a:rPr lang="ar-DZ" sz="1600" b="1" dirty="0">
                <a:solidFill>
                  <a:schemeClr val="tx1"/>
                </a:solidFill>
                <a:latin typeface="Times New Roman" panose="02020603050405020304" pitchFamily="18" charset="0"/>
                <a:cs typeface="Times New Roman" panose="02020603050405020304" pitchFamily="18" charset="0"/>
              </a:rPr>
              <a:t>وجود احترافي وآمن وجذاب </a:t>
            </a:r>
            <a:r>
              <a:rPr lang="ar-DZ" sz="1600" dirty="0">
                <a:solidFill>
                  <a:schemeClr val="tx1"/>
                </a:solidFill>
                <a:latin typeface="Times New Roman" panose="02020603050405020304" pitchFamily="18" charset="0"/>
                <a:cs typeface="Times New Roman" panose="02020603050405020304" pitchFamily="18" charset="0"/>
              </a:rPr>
              <a:t>على وسائل التواصل الاجتماعي، يجب على جامعتك تنفيذ التوصيات الخمس الرئيسية التالية:</a:t>
            </a:r>
            <a:endParaRPr lang="en-US" sz="1600" dirty="0">
              <a:solidFill>
                <a:schemeClr val="tx1"/>
              </a:solidFill>
              <a:latin typeface="Times New Roman" panose="02020603050405020304" pitchFamily="18" charset="0"/>
              <a:cs typeface="Times New Roman" panose="02020603050405020304" pitchFamily="18" charset="0"/>
            </a:endParaRPr>
          </a:p>
          <a:p>
            <a:pPr algn="just" rtl="1"/>
            <a:r>
              <a:rPr lang="ar-DZ" sz="1600" dirty="0">
                <a:solidFill>
                  <a:schemeClr val="tx1"/>
                </a:solidFill>
                <a:latin typeface="Times New Roman" panose="02020603050405020304" pitchFamily="18" charset="0"/>
                <a:cs typeface="Times New Roman" panose="02020603050405020304" pitchFamily="18" charset="0"/>
              </a:rPr>
              <a:t>أولا : وضع سياسة شاملة في كيفية التعامل مع مواقع التواصل الاجتماعي الرسمية للجامعة. </a:t>
            </a:r>
          </a:p>
          <a:p>
            <a:pPr algn="just" rtl="1"/>
            <a:r>
              <a:rPr lang="ar-DZ" sz="1600" dirty="0">
                <a:solidFill>
                  <a:schemeClr val="tx1"/>
                </a:solidFill>
                <a:latin typeface="Times New Roman" panose="02020603050405020304" pitchFamily="18" charset="0"/>
                <a:cs typeface="Times New Roman" panose="02020603050405020304" pitchFamily="18" charset="0"/>
              </a:rPr>
              <a:t>ثانيا : التثقيف بالمخاطر السيبرانية من خلال اكتساب الخبرات في كيفية حماية الحسابات الرسمية.</a:t>
            </a:r>
          </a:p>
          <a:p>
            <a:pPr algn="just" rtl="1"/>
            <a:r>
              <a:rPr lang="ar-DZ" sz="1600" dirty="0">
                <a:solidFill>
                  <a:schemeClr val="tx1"/>
                </a:solidFill>
                <a:latin typeface="Times New Roman" panose="02020603050405020304" pitchFamily="18" charset="0"/>
                <a:cs typeface="Times New Roman" panose="02020603050405020304" pitchFamily="18" charset="0"/>
              </a:rPr>
              <a:t>ثالثا: توثيق الحسابات الرسمية للجامعة.</a:t>
            </a:r>
            <a:endParaRPr lang="en-US" sz="1600" dirty="0">
              <a:solidFill>
                <a:schemeClr val="tx1"/>
              </a:solidFill>
              <a:latin typeface="Times New Roman" panose="02020603050405020304" pitchFamily="18" charset="0"/>
              <a:cs typeface="Times New Roman" panose="02020603050405020304" pitchFamily="18" charset="0"/>
            </a:endParaRPr>
          </a:p>
          <a:p>
            <a:pPr algn="just" rtl="1"/>
            <a:r>
              <a:rPr lang="ar-DZ" sz="1600" dirty="0">
                <a:solidFill>
                  <a:schemeClr val="tx1"/>
                </a:solidFill>
                <a:latin typeface="Times New Roman" panose="02020603050405020304" pitchFamily="18" charset="0"/>
                <a:cs typeface="Times New Roman" panose="02020603050405020304" pitchFamily="18" charset="0"/>
              </a:rPr>
              <a:t>رابعا : تشكيل لجان لرصد المخالفات التي تتعارض مع سياسة الجامعة و توضيح المخالفات و الرد عليها.</a:t>
            </a:r>
          </a:p>
          <a:p>
            <a:pPr algn="just" rtl="1"/>
            <a:r>
              <a:rPr lang="ar-DZ" sz="1600" dirty="0">
                <a:solidFill>
                  <a:schemeClr val="tx1"/>
                </a:solidFill>
                <a:latin typeface="Times New Roman" panose="02020603050405020304" pitchFamily="18" charset="0"/>
                <a:cs typeface="Times New Roman" panose="02020603050405020304" pitchFamily="18" charset="0"/>
              </a:rPr>
              <a:t>خامسا:</a:t>
            </a:r>
          </a:p>
          <a:p>
            <a:pPr algn="just" rtl="1"/>
            <a:endParaRPr lang="ar-DZ"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767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EBC8E-A5B6-761F-5A55-DCE9FF7951A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B372CFC-EF6C-C7D0-D1A2-139241DE4124}"/>
              </a:ext>
            </a:extLst>
          </p:cNvPr>
          <p:cNvSpPr>
            <a:spLocks noGrp="1"/>
          </p:cNvSpPr>
          <p:nvPr>
            <p:ph type="body" sz="quarter" idx="13"/>
          </p:nvPr>
        </p:nvSpPr>
        <p:spPr/>
        <p:txBody>
          <a:bodyPr/>
          <a:lstStyle/>
          <a:p>
            <a:r>
              <a:rPr lang="en-US" dirty="0"/>
              <a:t>Presenter name</a:t>
            </a:r>
          </a:p>
          <a:p>
            <a:endParaRPr lang="en-US" dirty="0"/>
          </a:p>
        </p:txBody>
      </p:sp>
      <p:sp>
        <p:nvSpPr>
          <p:cNvPr id="11" name="Text Placeholder 10">
            <a:extLst>
              <a:ext uri="{FF2B5EF4-FFF2-40B4-BE49-F238E27FC236}">
                <a16:creationId xmlns:a16="http://schemas.microsoft.com/office/drawing/2014/main" id="{EDAA5061-204D-1123-3719-F52B0EAD4759}"/>
              </a:ext>
            </a:extLst>
          </p:cNvPr>
          <p:cNvSpPr>
            <a:spLocks noGrp="1"/>
          </p:cNvSpPr>
          <p:nvPr>
            <p:ph type="body" sz="quarter" idx="15"/>
          </p:nvPr>
        </p:nvSpPr>
        <p:spPr>
          <a:xfrm>
            <a:off x="9208007" y="0"/>
            <a:ext cx="2983993" cy="594360"/>
          </a:xfrm>
        </p:spPr>
        <p:txBody>
          <a:bodyPr/>
          <a:lstStyle/>
          <a:p>
            <a:pPr algn="r" rtl="1"/>
            <a:r>
              <a:rPr lang="ar-DZ" sz="3200" dirty="0"/>
              <a:t>التوصيات</a:t>
            </a:r>
            <a:endParaRPr lang="en-US" sz="3200" dirty="0"/>
          </a:p>
          <a:p>
            <a:endParaRPr lang="en-US" dirty="0"/>
          </a:p>
        </p:txBody>
      </p:sp>
      <p:pic>
        <p:nvPicPr>
          <p:cNvPr id="21" name="Picture Placeholder 20" descr="woman dressing mannequin ">
            <a:extLst>
              <a:ext uri="{FF2B5EF4-FFF2-40B4-BE49-F238E27FC236}">
                <a16:creationId xmlns:a16="http://schemas.microsoft.com/office/drawing/2014/main" id="{85F1FAC3-0828-BE88-8C3D-AE156F7F0F39}"/>
              </a:ext>
            </a:extLst>
          </p:cNvPr>
          <p:cNvPicPr>
            <a:picLocks noGrp="1" noChangeAspect="1"/>
          </p:cNvPicPr>
          <p:nvPr>
            <p:ph type="pic" sz="quarter" idx="16"/>
          </p:nvPr>
        </p:nvPicPr>
        <p:blipFill rotWithShape="1">
          <a:blip r:embed="rId2"/>
          <a:srcRect t="37" b="37"/>
          <a:stretch/>
        </p:blipFill>
        <p:spPr>
          <a:xfrm flipH="1">
            <a:off x="0" y="0"/>
            <a:ext cx="4484368" cy="3429000"/>
          </a:xfrm>
        </p:spPr>
      </p:pic>
      <p:pic>
        <p:nvPicPr>
          <p:cNvPr id="23" name="Picture Placeholder 22" descr="close up of hanging clothes">
            <a:extLst>
              <a:ext uri="{FF2B5EF4-FFF2-40B4-BE49-F238E27FC236}">
                <a16:creationId xmlns:a16="http://schemas.microsoft.com/office/drawing/2014/main" id="{C8F3BE9C-8010-8EEC-B91A-8F32ABE443C6}"/>
              </a:ext>
            </a:extLst>
          </p:cNvPr>
          <p:cNvPicPr>
            <a:picLocks noGrp="1" noChangeAspect="1"/>
          </p:cNvPicPr>
          <p:nvPr>
            <p:ph type="pic" sz="quarter" idx="17"/>
          </p:nvPr>
        </p:nvPicPr>
        <p:blipFill rotWithShape="1">
          <a:blip r:embed="rId3"/>
          <a:srcRect t="42" b="42"/>
          <a:stretch/>
        </p:blipFill>
        <p:spPr>
          <a:xfrm flipH="1">
            <a:off x="0" y="3429000"/>
            <a:ext cx="4484368" cy="3429000"/>
          </a:xfrm>
        </p:spPr>
      </p:pic>
      <p:sp>
        <p:nvSpPr>
          <p:cNvPr id="6" name="Text Placeholder 5">
            <a:extLst>
              <a:ext uri="{FF2B5EF4-FFF2-40B4-BE49-F238E27FC236}">
                <a16:creationId xmlns:a16="http://schemas.microsoft.com/office/drawing/2014/main" id="{76FC38F9-B62B-1B08-03CA-2F99583D03CA}"/>
              </a:ext>
            </a:extLst>
          </p:cNvPr>
          <p:cNvSpPr txBox="1">
            <a:spLocks/>
          </p:cNvSpPr>
          <p:nvPr/>
        </p:nvSpPr>
        <p:spPr>
          <a:xfrm>
            <a:off x="4416553" y="530352"/>
            <a:ext cx="7775448" cy="6327648"/>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rtl="1"/>
            <a:r>
              <a:rPr lang="en-US" sz="1600" dirty="0">
                <a:solidFill>
                  <a:schemeClr val="tx1"/>
                </a:solidFill>
              </a:rPr>
              <a:t>✅ </a:t>
            </a:r>
            <a:r>
              <a:rPr lang="ar-DZ" sz="1600" dirty="0">
                <a:solidFill>
                  <a:schemeClr val="tx1"/>
                </a:solidFill>
              </a:rPr>
              <a:t>توثيق الحسابات الرسمية الجامعية. </a:t>
            </a:r>
          </a:p>
          <a:p>
            <a:pPr algn="r" rtl="1"/>
            <a:r>
              <a:rPr lang="en-US" sz="1600" dirty="0">
                <a:solidFill>
                  <a:schemeClr val="tx1"/>
                </a:solidFill>
              </a:rPr>
              <a:t>✅ </a:t>
            </a:r>
            <a:r>
              <a:rPr lang="ar-DZ" sz="1600" dirty="0">
                <a:solidFill>
                  <a:schemeClr val="tx1"/>
                </a:solidFill>
              </a:rPr>
              <a:t>إنشاء إرشادات رسمية لإدارة حسابات وسائل التواصل الاجتماعي التابعة للجامعة. </a:t>
            </a:r>
            <a:endParaRPr lang="en-US" sz="1600" dirty="0">
              <a:solidFill>
                <a:schemeClr val="tx1"/>
              </a:solidFill>
            </a:endParaRPr>
          </a:p>
          <a:p>
            <a:pPr algn="r" rtl="1"/>
            <a:r>
              <a:rPr lang="en-US" sz="1600" dirty="0">
                <a:solidFill>
                  <a:schemeClr val="tx1"/>
                </a:solidFill>
              </a:rPr>
              <a:t>✅  </a:t>
            </a:r>
            <a:r>
              <a:rPr lang="ar-DZ" sz="1600" dirty="0">
                <a:solidFill>
                  <a:schemeClr val="tx1"/>
                </a:solidFill>
              </a:rPr>
              <a:t>تحديد من يمكنه النشر، وما يمكن نشره.</a:t>
            </a:r>
          </a:p>
          <a:p>
            <a:pPr algn="r" rtl="1"/>
            <a:r>
              <a:rPr lang="en-US" sz="1600" dirty="0">
                <a:solidFill>
                  <a:schemeClr val="tx1"/>
                </a:solidFill>
              </a:rPr>
              <a:t>✅  </a:t>
            </a:r>
            <a:r>
              <a:rPr lang="ar-DZ" sz="1600" dirty="0">
                <a:solidFill>
                  <a:schemeClr val="tx1"/>
                </a:solidFill>
              </a:rPr>
              <a:t>التأكد من التزام جميع الموظفين وأعضاء هيئة التدريس والمنظمات الطلابية بالمعايير الأخلاقية والقانونية، بما في ذلك قوانين الخصوصية (</a:t>
            </a:r>
            <a:r>
              <a:rPr lang="en-US" sz="1600" dirty="0">
                <a:solidFill>
                  <a:schemeClr val="tx1"/>
                </a:solidFill>
              </a:rPr>
              <a:t>GDPR </a:t>
            </a:r>
            <a:r>
              <a:rPr lang="ar-DZ" sz="1600" dirty="0">
                <a:solidFill>
                  <a:schemeClr val="tx1"/>
                </a:solidFill>
              </a:rPr>
              <a:t>و</a:t>
            </a:r>
            <a:r>
              <a:rPr lang="en-US" sz="1600" dirty="0">
                <a:solidFill>
                  <a:schemeClr val="tx1"/>
                </a:solidFill>
              </a:rPr>
              <a:t>FERPA).</a:t>
            </a:r>
            <a:endParaRPr lang="ar-DZ" sz="1600" dirty="0">
              <a:solidFill>
                <a:schemeClr val="tx1"/>
              </a:solidFill>
            </a:endParaRPr>
          </a:p>
          <a:p>
            <a:pPr algn="r" rtl="1"/>
            <a:r>
              <a:rPr lang="ar-DZ" sz="1600" dirty="0">
                <a:solidFill>
                  <a:schemeClr val="tx1"/>
                </a:solidFill>
                <a:latin typeface="Times New Roman" panose="02020603050405020304" pitchFamily="18" charset="0"/>
                <a:cs typeface="Times New Roman" panose="02020603050405020304" pitchFamily="18" charset="0"/>
              </a:rPr>
              <a:t>  ✅ تشكيل لجان لرصد المخالفات التي تتعارض مع سياسة الجامعة و توضيح المخالفات و الرد عليها.</a:t>
            </a:r>
            <a:endParaRPr lang="ar-DZ" sz="1600" dirty="0">
              <a:solidFill>
                <a:schemeClr val="tx1"/>
              </a:solidFill>
            </a:endParaRPr>
          </a:p>
          <a:p>
            <a:pPr algn="r" rtl="1"/>
            <a:r>
              <a:rPr lang="ar-DZ" sz="1600" dirty="0">
                <a:solidFill>
                  <a:schemeClr val="tx1"/>
                </a:solidFill>
                <a:latin typeface="Times New Roman" panose="02020603050405020304" pitchFamily="18" charset="0"/>
                <a:cs typeface="Times New Roman" panose="02020603050405020304" pitchFamily="18" charset="0"/>
              </a:rPr>
              <a:t>  ✅ تطوير إطار استجابة موحد للتعامل مع القضايا المثيرة للجدل والمعلومات المضللة وشكاوى الطلاب.</a:t>
            </a:r>
          </a:p>
          <a:p>
            <a:pPr algn="r" rtl="1"/>
            <a:r>
              <a:rPr lang="ar-DZ" sz="1600" dirty="0">
                <a:solidFill>
                  <a:schemeClr val="tx1"/>
                </a:solidFill>
                <a:latin typeface="Times New Roman" panose="02020603050405020304" pitchFamily="18" charset="0"/>
                <a:cs typeface="Times New Roman" panose="02020603050405020304" pitchFamily="18" charset="0"/>
              </a:rPr>
              <a:t>  ✅ الحفاظ على نبرة متعاطفة ومحترمة ومهنية في جميع التفاعلات.</a:t>
            </a:r>
          </a:p>
          <a:p>
            <a:pPr algn="r" rtl="1"/>
            <a:r>
              <a:rPr lang="ar-DZ" sz="1600" dirty="0">
                <a:solidFill>
                  <a:schemeClr val="tx1"/>
                </a:solidFill>
                <a:latin typeface="Times New Roman" panose="02020603050405020304" pitchFamily="18" charset="0"/>
                <a:cs typeface="Times New Roman" panose="02020603050405020304" pitchFamily="18" charset="0"/>
              </a:rPr>
              <a:t>  ✅ اشترط الحصول على موافقة كتابية قبل مشاركة صور الطلاب أو الموظفين أو شهاداتهم أو إنجازاتهم الأكاديمية عبر الإنترنت.</a:t>
            </a:r>
          </a:p>
          <a:p>
            <a:pPr algn="r" rtl="1"/>
            <a:r>
              <a:rPr lang="ar-DZ" sz="1600" dirty="0">
                <a:solidFill>
                  <a:schemeClr val="tx1"/>
                </a:solidFill>
                <a:latin typeface="Times New Roman" panose="02020603050405020304" pitchFamily="18" charset="0"/>
                <a:cs typeface="Times New Roman" panose="02020603050405020304" pitchFamily="18" charset="0"/>
              </a:rPr>
              <a:t>  ✅ احظر نشر التفاصيل الشخصية مثل بطاقات هوية الطلاب أو رسائل البريد الإلكتروني أو الدرجات على المنصات العامة.</a:t>
            </a:r>
          </a:p>
          <a:p>
            <a:pPr algn="r" rtl="1"/>
            <a:r>
              <a:rPr lang="ar-DZ" sz="1600" dirty="0">
                <a:solidFill>
                  <a:schemeClr val="tx1"/>
                </a:solidFill>
                <a:latin typeface="Times New Roman" panose="02020603050405020304" pitchFamily="18" charset="0"/>
                <a:cs typeface="Times New Roman" panose="02020603050405020304" pitchFamily="18" charset="0"/>
              </a:rPr>
              <a:t>  ✅ تدريب مسؤولي وسائل التواصل الاجتماعي على هجمات التصيد الاحتيالي وخصوصية البيانات وأمان كلمة المرور و المصادقة الثنائية.</a:t>
            </a:r>
          </a:p>
        </p:txBody>
      </p:sp>
    </p:spTree>
    <p:extLst>
      <p:ext uri="{BB962C8B-B14F-4D97-AF65-F5344CB8AC3E}">
        <p14:creationId xmlns:p14="http://schemas.microsoft.com/office/powerpoint/2010/main" val="137501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2261616" y="1503805"/>
            <a:ext cx="7491984" cy="1014984"/>
          </a:xfrm>
        </p:spPr>
        <p:txBody>
          <a:bodyPr>
            <a:normAutofit/>
          </a:bodyPr>
          <a:lstStyle/>
          <a:p>
            <a:r>
              <a:rPr lang="ar-DZ" sz="2800" dirty="0">
                <a:solidFill>
                  <a:schemeClr val="tx1"/>
                </a:solidFill>
              </a:rPr>
              <a:t>﴿ يَا أَيُّهَا الَّذِينَ آمَنُوا إِنْ جَاءَكُمْ فَاسِقٌ بِنَبَإٍ فَتَبَيَّنُوا أَنْ تُصِيبُوا قَوْمًا بِجَهَالَةٍ فَتُصْبِحُوا عَلَى مَا فَعَلْتُمْ نَادِمِينَ ﴾</a:t>
            </a:r>
            <a:endParaRPr lang="en-US" sz="2800" dirty="0">
              <a:solidFill>
                <a:schemeClr val="tx1"/>
              </a:solidFill>
            </a:endParaRPr>
          </a:p>
        </p:txBody>
      </p:sp>
      <p:sp>
        <p:nvSpPr>
          <p:cNvPr id="5" name="Footer Placeholder 4">
            <a:extLst>
              <a:ext uri="{FF2B5EF4-FFF2-40B4-BE49-F238E27FC236}">
                <a16:creationId xmlns:a16="http://schemas.microsoft.com/office/drawing/2014/main" id="{5D109D7B-C32A-4E78-8DDF-03685549555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pPr/>
              <a:t>23</a:t>
            </a:fld>
            <a:endParaRPr lang="en-US" dirty="0"/>
          </a:p>
        </p:txBody>
      </p:sp>
      <p:sp>
        <p:nvSpPr>
          <p:cNvPr id="8" name="Title 1">
            <a:extLst>
              <a:ext uri="{FF2B5EF4-FFF2-40B4-BE49-F238E27FC236}">
                <a16:creationId xmlns:a16="http://schemas.microsoft.com/office/drawing/2014/main" id="{B6F61CD1-4F92-D6AC-FA98-7D78B2F45E80}"/>
              </a:ext>
            </a:extLst>
          </p:cNvPr>
          <p:cNvSpPr txBox="1">
            <a:spLocks/>
          </p:cNvSpPr>
          <p:nvPr/>
        </p:nvSpPr>
        <p:spPr>
          <a:xfrm>
            <a:off x="2261616" y="2683764"/>
            <a:ext cx="7202424" cy="2221992"/>
          </a:xfrm>
          <a:prstGeom prst="rect">
            <a:avLst/>
          </a:prstGeom>
          <a:noFill/>
        </p:spPr>
        <p:txBody>
          <a:bodyPr vert="horz" lIns="91440" tIns="45720" rIns="91440" bIns="45720" rtlCol="0" anchor="b" anchorCtr="0">
            <a:normAutofit lnSpcReduction="10000"/>
          </a:bodyPr>
          <a:lstStyle>
            <a:lvl1pPr algn="ctr" defTabSz="914400" rtl="0" eaLnBrk="1" latinLnBrk="0" hangingPunct="1">
              <a:spcBef>
                <a:spcPct val="0"/>
              </a:spcBef>
              <a:buNone/>
              <a:defRPr sz="3600" b="1" i="0" kern="1200" cap="all" spc="100" baseline="0">
                <a:solidFill>
                  <a:schemeClr val="bg1"/>
                </a:solidFill>
                <a:latin typeface="+mn-lt"/>
                <a:ea typeface="Source Sans Pro Black" panose="020B0503030403020204" pitchFamily="34" charset="0"/>
                <a:cs typeface="+mj-cs"/>
              </a:defRPr>
            </a:lvl1pPr>
          </a:lstStyle>
          <a:p>
            <a:r>
              <a:rPr lang="ar-DZ" sz="2800" dirty="0">
                <a:solidFill>
                  <a:schemeClr val="tx1"/>
                </a:solidFill>
              </a:rPr>
              <a:t>﴿ أَلَمْ تَرَ كَيْفَ ضَرَبَ اللَّهُ مَثَلًا كَلِمَةً طَيِّبَةً كَشَجَرَةٍ طَيِّبَةٍ أَصْلُهَا ثَابِتٌ وَفَرْعُهَا فِي السَّمَاءِ ﴾</a:t>
            </a:r>
          </a:p>
          <a:p>
            <a:endParaRPr lang="ar-DZ" sz="2800" dirty="0">
              <a:solidFill>
                <a:schemeClr val="tx1"/>
              </a:solidFill>
            </a:endParaRPr>
          </a:p>
          <a:p>
            <a:r>
              <a:rPr lang="ar-DZ" sz="2800" dirty="0">
                <a:solidFill>
                  <a:schemeClr val="tx1"/>
                </a:solidFill>
              </a:rPr>
              <a:t>﴿ َلَا تَقْفُ مَا لَيْسَ لَكَ </a:t>
            </a:r>
            <a:r>
              <a:rPr lang="ar-DZ" sz="2800" dirty="0" err="1">
                <a:solidFill>
                  <a:schemeClr val="tx1"/>
                </a:solidFill>
              </a:rPr>
              <a:t>بِهِۦ</a:t>
            </a:r>
            <a:r>
              <a:rPr lang="ar-DZ" sz="2800" dirty="0">
                <a:solidFill>
                  <a:schemeClr val="tx1"/>
                </a:solidFill>
              </a:rPr>
              <a:t> عِلْمٌ ۚ إِنَّ </a:t>
            </a:r>
            <a:r>
              <a:rPr lang="ar-DZ" sz="2800" dirty="0" err="1">
                <a:solidFill>
                  <a:schemeClr val="tx1"/>
                </a:solidFill>
              </a:rPr>
              <a:t>ٱلسَّمْعَ</a:t>
            </a:r>
            <a:r>
              <a:rPr lang="ar-DZ" sz="2800" dirty="0">
                <a:solidFill>
                  <a:schemeClr val="tx1"/>
                </a:solidFill>
              </a:rPr>
              <a:t> </a:t>
            </a:r>
            <a:r>
              <a:rPr lang="ar-DZ" sz="2800" dirty="0" err="1">
                <a:solidFill>
                  <a:schemeClr val="tx1"/>
                </a:solidFill>
              </a:rPr>
              <a:t>وَٱلْبَصَرَ</a:t>
            </a:r>
            <a:r>
              <a:rPr lang="ar-DZ" sz="2800" dirty="0">
                <a:solidFill>
                  <a:schemeClr val="tx1"/>
                </a:solidFill>
              </a:rPr>
              <a:t> </a:t>
            </a:r>
            <a:r>
              <a:rPr lang="ar-DZ" sz="2800" dirty="0" err="1">
                <a:solidFill>
                  <a:schemeClr val="tx1"/>
                </a:solidFill>
              </a:rPr>
              <a:t>وَٱلْفُؤَادَ</a:t>
            </a:r>
            <a:r>
              <a:rPr lang="ar-DZ" sz="2800" dirty="0">
                <a:solidFill>
                  <a:schemeClr val="tx1"/>
                </a:solidFill>
              </a:rPr>
              <a:t> كُلُّ </a:t>
            </a:r>
            <a:r>
              <a:rPr lang="ar-DZ" sz="2800" dirty="0" err="1">
                <a:solidFill>
                  <a:schemeClr val="tx1"/>
                </a:solidFill>
              </a:rPr>
              <a:t>أُوْلَٰٓئِكَ</a:t>
            </a:r>
            <a:r>
              <a:rPr lang="ar-DZ" sz="2800" dirty="0">
                <a:solidFill>
                  <a:schemeClr val="tx1"/>
                </a:solidFill>
              </a:rPr>
              <a:t> كَانَ عَنْهُ </a:t>
            </a:r>
            <a:r>
              <a:rPr lang="ar-DZ" sz="2800" dirty="0" err="1">
                <a:solidFill>
                  <a:schemeClr val="tx1"/>
                </a:solidFill>
              </a:rPr>
              <a:t>مَسْـُٔولًا</a:t>
            </a:r>
            <a:r>
              <a:rPr lang="ar-DZ" sz="2800" dirty="0">
                <a:solidFill>
                  <a:schemeClr val="tx1"/>
                </a:solidFill>
              </a:rPr>
              <a:t> ﴾ </a:t>
            </a:r>
            <a:endParaRPr lang="en-US" sz="2800" dirty="0">
              <a:solidFill>
                <a:schemeClr val="tx1"/>
              </a:solidFill>
            </a:endParaRPr>
          </a:p>
        </p:txBody>
      </p:sp>
      <p:sp>
        <p:nvSpPr>
          <p:cNvPr id="10" name="TextBox 9">
            <a:extLst>
              <a:ext uri="{FF2B5EF4-FFF2-40B4-BE49-F238E27FC236}">
                <a16:creationId xmlns:a16="http://schemas.microsoft.com/office/drawing/2014/main" id="{B6449F4C-0FCF-3427-E0AA-8788BDCEB4FE}"/>
              </a:ext>
            </a:extLst>
          </p:cNvPr>
          <p:cNvSpPr txBox="1"/>
          <p:nvPr/>
        </p:nvSpPr>
        <p:spPr>
          <a:xfrm>
            <a:off x="2815590" y="5110155"/>
            <a:ext cx="6094476" cy="1200329"/>
          </a:xfrm>
          <a:prstGeom prst="rect">
            <a:avLst/>
          </a:prstGeom>
          <a:noFill/>
        </p:spPr>
        <p:txBody>
          <a:bodyPr wrap="square">
            <a:spAutoFit/>
          </a:bodyPr>
          <a:lstStyle/>
          <a:p>
            <a:pPr algn="ctr"/>
            <a:r>
              <a:rPr lang="ar-DZ" sz="2400" dirty="0"/>
              <a:t>قال امير المؤمنين عليه السلام</a:t>
            </a:r>
          </a:p>
          <a:p>
            <a:pPr algn="ctr"/>
            <a:r>
              <a:rPr lang="ar-DZ" sz="2400" dirty="0"/>
              <a:t>"الكلمة إذا خرجت من القلب وقعت في القلب، وإذا خرجت من اللسان لم تتجاوز الآذان."</a:t>
            </a:r>
            <a:endParaRPr lang="en-US" sz="2400" dirty="0"/>
          </a:p>
        </p:txBody>
      </p:sp>
      <p:sp>
        <p:nvSpPr>
          <p:cNvPr id="11" name="TextBox 10">
            <a:extLst>
              <a:ext uri="{FF2B5EF4-FFF2-40B4-BE49-F238E27FC236}">
                <a16:creationId xmlns:a16="http://schemas.microsoft.com/office/drawing/2014/main" id="{49D1E183-3D92-DBFF-8251-9FC8A33EF3B7}"/>
              </a:ext>
            </a:extLst>
          </p:cNvPr>
          <p:cNvSpPr txBox="1"/>
          <p:nvPr/>
        </p:nvSpPr>
        <p:spPr>
          <a:xfrm>
            <a:off x="2960370" y="751626"/>
            <a:ext cx="6094476" cy="461665"/>
          </a:xfrm>
          <a:prstGeom prst="rect">
            <a:avLst/>
          </a:prstGeom>
          <a:noFill/>
        </p:spPr>
        <p:txBody>
          <a:bodyPr wrap="square">
            <a:spAutoFit/>
          </a:bodyPr>
          <a:lstStyle/>
          <a:p>
            <a:pPr algn="ctr"/>
            <a:r>
              <a:rPr lang="ar-DZ" sz="2400" dirty="0"/>
              <a:t>بسم الله الرحمن الرحيم</a:t>
            </a:r>
          </a:p>
        </p:txBody>
      </p:sp>
    </p:spTree>
    <p:extLst>
      <p:ext uri="{BB962C8B-B14F-4D97-AF65-F5344CB8AC3E}">
        <p14:creationId xmlns:p14="http://schemas.microsoft.com/office/powerpoint/2010/main" val="307953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536741-90E4-6225-DD69-53744E13193B}"/>
              </a:ext>
            </a:extLst>
          </p:cNvPr>
          <p:cNvSpPr>
            <a:spLocks noGrp="1"/>
          </p:cNvSpPr>
          <p:nvPr>
            <p:ph type="title"/>
          </p:nvPr>
        </p:nvSpPr>
        <p:spPr>
          <a:xfrm>
            <a:off x="5294376" y="1391609"/>
            <a:ext cx="6470179" cy="4074783"/>
          </a:xfrm>
        </p:spPr>
        <p:txBody>
          <a:bodyPr/>
          <a:lstStyle/>
          <a:p>
            <a:pPr algn="r" rtl="1"/>
            <a:r>
              <a:rPr lang="ar-DZ" sz="6600" dirty="0"/>
              <a:t>الاخبار الكاذبة والمعلومات المضللة وتأثيرها على السمعة الاكاديمية</a:t>
            </a:r>
            <a:endParaRPr lang="en-US" sz="6600" dirty="0"/>
          </a:p>
        </p:txBody>
      </p:sp>
      <p:pic>
        <p:nvPicPr>
          <p:cNvPr id="4" name="Cameo Placeholder 3" descr="Cameo Placeholder">
            <a:extLst>
              <a:ext uri="{FF2B5EF4-FFF2-40B4-BE49-F238E27FC236}">
                <a16:creationId xmlns:a16="http://schemas.microsoft.com/office/drawing/2014/main" id="{B85CC39A-ED72-7A1D-6B95-8BBFCF6E8701}"/>
              </a:ext>
            </a:extLst>
          </p:cNvPr>
          <p:cNvPicPr>
            <a:picLocks noGrp="1" noChangeAspect="1"/>
            <a:extLst>
              <a:ext uri="{51228E76-BA90-4043-B771-695A4F85340A}">
                <alf:liveFeedProps xmlns:alf="http://schemas.microsoft.com/office/drawing/2021/livefeed" xmlns=""/>
              </a:ext>
            </a:extLst>
          </p:cNvPicPr>
          <p:nvPr>
            <p:ph type="media" sz="quarter" idx="26">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457200"/>
            <a:ext cx="4657342" cy="5943600"/>
          </a:xfrm>
        </p:spPr>
      </p:pic>
    </p:spTree>
    <p:extLst>
      <p:ext uri="{BB962C8B-B14F-4D97-AF65-F5344CB8AC3E}">
        <p14:creationId xmlns:p14="http://schemas.microsoft.com/office/powerpoint/2010/main" val="273224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BE0E-D894-E538-61E6-D37389D025E2}"/>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B5FC61A-28A4-EB69-00D3-ABF5EC4A6CA4}"/>
              </a:ext>
            </a:extLst>
          </p:cNvPr>
          <p:cNvSpPr>
            <a:spLocks noGrp="1"/>
          </p:cNvSpPr>
          <p:nvPr>
            <p:ph sz="quarter" idx="28"/>
          </p:nvPr>
        </p:nvSpPr>
        <p:spPr>
          <a:xfrm>
            <a:off x="4480560" y="1604014"/>
            <a:ext cx="7684983" cy="4568186"/>
          </a:xfrm>
        </p:spPr>
        <p:txBody>
          <a:bodyPr/>
          <a:lstStyle/>
          <a:p>
            <a:pPr marL="342900" indent="-342900" algn="just" rtl="1">
              <a:buFont typeface="Arial" panose="020B0604020202020204" pitchFamily="34" charset="0"/>
              <a:buChar char="•"/>
            </a:pPr>
            <a:r>
              <a:rPr lang="ar-DZ" sz="3600" dirty="0"/>
              <a:t>إن الضرر الذي يلحق بالسمعة الاكاديمية </a:t>
            </a:r>
            <a:r>
              <a:rPr lang="en-US" sz="3600" dirty="0"/>
              <a:t>Academic Reputation  </a:t>
            </a:r>
            <a:r>
              <a:rPr lang="ar-DZ" sz="3600" dirty="0"/>
              <a:t> من بين أكبر المخاطر التي تواجهها الجامعات على وسائل التواصل الاجتماعي نتيجة للمعلومات المضللة.</a:t>
            </a:r>
            <a:endParaRPr lang="en-US" sz="3600" dirty="0"/>
          </a:p>
          <a:p>
            <a:pPr marL="342900" indent="-342900" algn="just" rtl="1">
              <a:buFont typeface="Arial" panose="020B0604020202020204" pitchFamily="34" charset="0"/>
              <a:buChar char="•"/>
            </a:pPr>
            <a:r>
              <a:rPr lang="ar-DZ" sz="3600" dirty="0"/>
              <a:t> فمنشور مضلل واحد أو سوء تفاهم أو جدال منتشر يمكن أن يؤثر على مصداقية الجامعة ومعدلات الالتحاق بها والثقة العامة بها.</a:t>
            </a:r>
            <a:endParaRPr lang="en-US" sz="3600" dirty="0"/>
          </a:p>
        </p:txBody>
      </p:sp>
      <p:sp>
        <p:nvSpPr>
          <p:cNvPr id="2" name="Slide Number Placeholder 1">
            <a:extLst>
              <a:ext uri="{FF2B5EF4-FFF2-40B4-BE49-F238E27FC236}">
                <a16:creationId xmlns:a16="http://schemas.microsoft.com/office/drawing/2014/main" id="{EABE71D2-81B9-CA62-8AC5-2F908B312B10}"/>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4</a:t>
            </a:fld>
            <a:endParaRPr lang="en-US" dirty="0"/>
          </a:p>
        </p:txBody>
      </p:sp>
      <p:pic>
        <p:nvPicPr>
          <p:cNvPr id="4" name="Cameo Placeholder 3">
            <a:extLst>
              <a:ext uri="{FF2B5EF4-FFF2-40B4-BE49-F238E27FC236}">
                <a16:creationId xmlns:a16="http://schemas.microsoft.com/office/drawing/2014/main" id="{C281FAAD-661B-81A7-5710-0CD5991576A7}"/>
              </a:ext>
            </a:extLst>
          </p:cNvPr>
          <p:cNvPicPr>
            <a:picLocks noGrp="1" noChangeAspect="1"/>
            <a:extLst>
              <a:ext uri="{51228E76-BA90-4043-B771-695A4F85340A}">
                <alf:liveFeedProps xmlns:alf="http://schemas.microsoft.com/office/drawing/2021/livefeed" xmlns=""/>
              </a:ext>
            </a:extLst>
          </p:cNvPicPr>
          <p:nvPr>
            <p:ph type="media" sz="quarter" idx="27">
              <p:extLst>
                <p:ext uri="{56F484CC-4922-43CF-B6FB-B326C6A72FC8}">
                  <p232:phTypeExt xmlns:p232="http://schemas.microsoft.com/office/powerpoint/2023/02/main">
                    <p232:type>
                      <p232:cameo/>
                    </p232:type>
                  </p232:phTypeExt>
                </p:ext>
              </p:extLst>
            </p:ph>
          </p:nvPr>
        </p:nvPicPr>
        <p:blipFill>
          <a:blip r:embed="rId3"/>
          <a:srcRect/>
          <a:stretch/>
        </p:blipFill>
        <p:spPr>
          <a:xfrm flipH="1">
            <a:off x="0" y="457200"/>
            <a:ext cx="4288536" cy="5943600"/>
          </a:xfrm>
        </p:spPr>
      </p:pic>
      <p:sp>
        <p:nvSpPr>
          <p:cNvPr id="8" name="Freeform 20">
            <a:extLst>
              <a:ext uri="{FF2B5EF4-FFF2-40B4-BE49-F238E27FC236}">
                <a16:creationId xmlns:a16="http://schemas.microsoft.com/office/drawing/2014/main" id="{435591A5-05AA-4853-32DB-643BFAD598E9}"/>
              </a:ext>
              <a:ext uri="{C183D7F6-B498-43B3-948B-1728B52AA6E4}">
                <adec:decorative xmlns:adec="http://schemas.microsoft.com/office/drawing/2017/decorative" val="1"/>
              </a:ext>
            </a:extLst>
          </p:cNvPr>
          <p:cNvSpPr/>
          <p:nvPr/>
        </p:nvSpPr>
        <p:spPr>
          <a:xfrm>
            <a:off x="10679571"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E6489C56-67B9-2DC7-7B44-43E85F03189B}"/>
              </a:ext>
              <a:ext uri="{C183D7F6-B498-43B3-948B-1728B52AA6E4}">
                <adec:decorative xmlns:adec="http://schemas.microsoft.com/office/drawing/2017/decorative" val="1"/>
              </a:ext>
            </a:extLst>
          </p:cNvPr>
          <p:cNvSpPr/>
          <p:nvPr/>
        </p:nvSpPr>
        <p:spPr>
          <a:xfrm flipH="1">
            <a:off x="6929355" y="5715378"/>
            <a:ext cx="5262645" cy="1142622"/>
          </a:xfrm>
          <a:custGeom>
            <a:avLst/>
            <a:gdLst>
              <a:gd name="connsiteX0" fmla="*/ 1079662 w 5262645"/>
              <a:gd name="connsiteY0" fmla="*/ 1109493 h 1142622"/>
              <a:gd name="connsiteX1" fmla="*/ 855172 w 5262645"/>
              <a:gd name="connsiteY1" fmla="*/ 1133506 h 1142622"/>
              <a:gd name="connsiteX2" fmla="*/ 821620 w 5262645"/>
              <a:gd name="connsiteY2" fmla="*/ 1142622 h 1142622"/>
              <a:gd name="connsiteX3" fmla="*/ 1303731 w 5262645"/>
              <a:gd name="connsiteY3" fmla="*/ 1142622 h 1142622"/>
              <a:gd name="connsiteX4" fmla="*/ 1208942 w 5262645"/>
              <a:gd name="connsiteY4" fmla="*/ 1120248 h 1142622"/>
              <a:gd name="connsiteX5" fmla="*/ 1079662 w 5262645"/>
              <a:gd name="connsiteY5" fmla="*/ 1109493 h 1142622"/>
              <a:gd name="connsiteX6" fmla="*/ 3454425 w 5262645"/>
              <a:gd name="connsiteY6" fmla="*/ 1103179 h 1142622"/>
              <a:gd name="connsiteX7" fmla="*/ 3295648 w 5262645"/>
              <a:gd name="connsiteY7" fmla="*/ 1122856 h 1142622"/>
              <a:gd name="connsiteX8" fmla="*/ 3220251 w 5262645"/>
              <a:gd name="connsiteY8" fmla="*/ 1142622 h 1142622"/>
              <a:gd name="connsiteX9" fmla="*/ 3863985 w 5262645"/>
              <a:gd name="connsiteY9" fmla="*/ 1142622 h 1142622"/>
              <a:gd name="connsiteX10" fmla="*/ 3860226 w 5262645"/>
              <a:gd name="connsiteY10" fmla="*/ 1141212 h 1142622"/>
              <a:gd name="connsiteX11" fmla="*/ 3454425 w 5262645"/>
              <a:gd name="connsiteY11" fmla="*/ 1103179 h 1142622"/>
              <a:gd name="connsiteX12" fmla="*/ 1044551 w 5262645"/>
              <a:gd name="connsiteY12" fmla="*/ 969975 h 1142622"/>
              <a:gd name="connsiteX13" fmla="*/ 433352 w 5262645"/>
              <a:gd name="connsiteY13" fmla="*/ 1137173 h 1142622"/>
              <a:gd name="connsiteX14" fmla="*/ 423744 w 5262645"/>
              <a:gd name="connsiteY14" fmla="*/ 1142622 h 1142622"/>
              <a:gd name="connsiteX15" fmla="*/ 524675 w 5262645"/>
              <a:gd name="connsiteY15" fmla="*/ 1142622 h 1142622"/>
              <a:gd name="connsiteX16" fmla="*/ 575706 w 5262645"/>
              <a:gd name="connsiteY16" fmla="*/ 1118240 h 1142622"/>
              <a:gd name="connsiteX17" fmla="*/ 1041474 w 5262645"/>
              <a:gd name="connsiteY17" fmla="*/ 1013559 h 1142622"/>
              <a:gd name="connsiteX18" fmla="*/ 1420129 w 5262645"/>
              <a:gd name="connsiteY18" fmla="*/ 1100892 h 1142622"/>
              <a:gd name="connsiteX19" fmla="*/ 1493597 w 5262645"/>
              <a:gd name="connsiteY19" fmla="*/ 1142622 h 1142622"/>
              <a:gd name="connsiteX20" fmla="*/ 1576930 w 5262645"/>
              <a:gd name="connsiteY20" fmla="*/ 1142622 h 1142622"/>
              <a:gd name="connsiteX21" fmla="*/ 1562430 w 5262645"/>
              <a:gd name="connsiteY21" fmla="*/ 1132917 h 1142622"/>
              <a:gd name="connsiteX22" fmla="*/ 1044551 w 5262645"/>
              <a:gd name="connsiteY22" fmla="*/ 969975 h 1142622"/>
              <a:gd name="connsiteX23" fmla="*/ 3650150 w 5262645"/>
              <a:gd name="connsiteY23" fmla="*/ 965819 h 1142622"/>
              <a:gd name="connsiteX24" fmla="*/ 3534481 w 5262645"/>
              <a:gd name="connsiteY24" fmla="*/ 967300 h 1142622"/>
              <a:gd name="connsiteX25" fmla="*/ 3044771 w 5262645"/>
              <a:gd name="connsiteY25" fmla="*/ 1088916 h 1142622"/>
              <a:gd name="connsiteX26" fmla="*/ 2912547 w 5262645"/>
              <a:gd name="connsiteY26" fmla="*/ 1142622 h 1142622"/>
              <a:gd name="connsiteX27" fmla="*/ 3030795 w 5262645"/>
              <a:gd name="connsiteY27" fmla="*/ 1142622 h 1142622"/>
              <a:gd name="connsiteX28" fmla="*/ 3061076 w 5262645"/>
              <a:gd name="connsiteY28" fmla="*/ 1130274 h 1142622"/>
              <a:gd name="connsiteX29" fmla="*/ 3537982 w 5262645"/>
              <a:gd name="connsiteY29" fmla="*/ 1011020 h 1142622"/>
              <a:gd name="connsiteX30" fmla="*/ 4111111 w 5262645"/>
              <a:gd name="connsiteY30" fmla="*/ 1109521 h 1142622"/>
              <a:gd name="connsiteX31" fmla="*/ 4162537 w 5262645"/>
              <a:gd name="connsiteY31" fmla="*/ 1142622 h 1142622"/>
              <a:gd name="connsiteX32" fmla="*/ 4242429 w 5262645"/>
              <a:gd name="connsiteY32" fmla="*/ 1142622 h 1142622"/>
              <a:gd name="connsiteX33" fmla="*/ 4132194 w 5262645"/>
              <a:gd name="connsiteY33" fmla="*/ 1071305 h 1142622"/>
              <a:gd name="connsiteX34" fmla="*/ 3650150 w 5262645"/>
              <a:gd name="connsiteY34" fmla="*/ 965819 h 1142622"/>
              <a:gd name="connsiteX35" fmla="*/ 1013752 w 5262645"/>
              <a:gd name="connsiteY35" fmla="*/ 829860 h 1142622"/>
              <a:gd name="connsiteX36" fmla="*/ 236858 w 5262645"/>
              <a:gd name="connsiteY36" fmla="*/ 1084037 h 1142622"/>
              <a:gd name="connsiteX37" fmla="*/ 147702 w 5262645"/>
              <a:gd name="connsiteY37" fmla="*/ 1142622 h 1142622"/>
              <a:gd name="connsiteX38" fmla="*/ 229307 w 5262645"/>
              <a:gd name="connsiteY38" fmla="*/ 1142622 h 1142622"/>
              <a:gd name="connsiteX39" fmla="*/ 258446 w 5262645"/>
              <a:gd name="connsiteY39" fmla="*/ 1123426 h 1142622"/>
              <a:gd name="connsiteX40" fmla="*/ 1010073 w 5262645"/>
              <a:gd name="connsiteY40" fmla="*/ 874409 h 1142622"/>
              <a:gd name="connsiteX41" fmla="*/ 1530568 w 5262645"/>
              <a:gd name="connsiteY41" fmla="*/ 1036169 h 1142622"/>
              <a:gd name="connsiteX42" fmla="*/ 1635534 w 5262645"/>
              <a:gd name="connsiteY42" fmla="*/ 1108259 h 1142622"/>
              <a:gd name="connsiteX43" fmla="*/ 1686407 w 5262645"/>
              <a:gd name="connsiteY43" fmla="*/ 1142622 h 1142622"/>
              <a:gd name="connsiteX44" fmla="*/ 1764171 w 5262645"/>
              <a:gd name="connsiteY44" fmla="*/ 1142622 h 1142622"/>
              <a:gd name="connsiteX45" fmla="*/ 1660797 w 5262645"/>
              <a:gd name="connsiteY45" fmla="*/ 1072659 h 1142622"/>
              <a:gd name="connsiteX46" fmla="*/ 1555330 w 5262645"/>
              <a:gd name="connsiteY46" fmla="*/ 999867 h 1142622"/>
              <a:gd name="connsiteX47" fmla="*/ 1013752 w 5262645"/>
              <a:gd name="connsiteY47" fmla="*/ 829860 h 1142622"/>
              <a:gd name="connsiteX48" fmla="*/ 3736369 w 5262645"/>
              <a:gd name="connsiteY48" fmla="*/ 829169 h 1142622"/>
              <a:gd name="connsiteX49" fmla="*/ 3615477 w 5262645"/>
              <a:gd name="connsiteY49" fmla="*/ 830770 h 1142622"/>
              <a:gd name="connsiteX50" fmla="*/ 2939528 w 5262645"/>
              <a:gd name="connsiteY50" fmla="*/ 1025711 h 1142622"/>
              <a:gd name="connsiteX51" fmla="*/ 2752317 w 5262645"/>
              <a:gd name="connsiteY51" fmla="*/ 1101740 h 1142622"/>
              <a:gd name="connsiteX52" fmla="*/ 2632490 w 5262645"/>
              <a:gd name="connsiteY52" fmla="*/ 1142622 h 1142622"/>
              <a:gd name="connsiteX53" fmla="*/ 2788505 w 5262645"/>
              <a:gd name="connsiteY53" fmla="*/ 1142622 h 1142622"/>
              <a:gd name="connsiteX54" fmla="*/ 2962485 w 5262645"/>
              <a:gd name="connsiteY54" fmla="*/ 1071984 h 1142622"/>
              <a:gd name="connsiteX55" fmla="*/ 3623003 w 5262645"/>
              <a:gd name="connsiteY55" fmla="*/ 880108 h 1142622"/>
              <a:gd name="connsiteX56" fmla="*/ 4368179 w 5262645"/>
              <a:gd name="connsiteY56" fmla="*/ 1076061 h 1142622"/>
              <a:gd name="connsiteX57" fmla="*/ 4432352 w 5262645"/>
              <a:gd name="connsiteY57" fmla="*/ 1142622 h 1142622"/>
              <a:gd name="connsiteX58" fmla="*/ 4494589 w 5262645"/>
              <a:gd name="connsiteY58" fmla="*/ 1142622 h 1142622"/>
              <a:gd name="connsiteX59" fmla="*/ 4392490 w 5262645"/>
              <a:gd name="connsiteY59" fmla="*/ 1036894 h 1142622"/>
              <a:gd name="connsiteX60" fmla="*/ 3736369 w 5262645"/>
              <a:gd name="connsiteY60" fmla="*/ 829169 h 1142622"/>
              <a:gd name="connsiteX61" fmla="*/ 980938 w 5262645"/>
              <a:gd name="connsiteY61" fmla="*/ 690946 h 1142622"/>
              <a:gd name="connsiteX62" fmla="*/ 22523 w 5262645"/>
              <a:gd name="connsiteY62" fmla="*/ 1054831 h 1142622"/>
              <a:gd name="connsiteX63" fmla="*/ 0 w 5262645"/>
              <a:gd name="connsiteY63" fmla="*/ 1071570 h 1142622"/>
              <a:gd name="connsiteX64" fmla="*/ 0 w 5262645"/>
              <a:gd name="connsiteY64" fmla="*/ 1136555 h 1142622"/>
              <a:gd name="connsiteX65" fmla="*/ 52579 w 5262645"/>
              <a:gd name="connsiteY65" fmla="*/ 1097630 h 1142622"/>
              <a:gd name="connsiteX66" fmla="*/ 981469 w 5262645"/>
              <a:gd name="connsiteY66" fmla="*/ 741578 h 1142622"/>
              <a:gd name="connsiteX67" fmla="*/ 1525962 w 5262645"/>
              <a:gd name="connsiteY67" fmla="*/ 909860 h 1142622"/>
              <a:gd name="connsiteX68" fmla="*/ 1636065 w 5262645"/>
              <a:gd name="connsiteY68" fmla="*/ 984650 h 1142622"/>
              <a:gd name="connsiteX69" fmla="*/ 1768868 w 5262645"/>
              <a:gd name="connsiteY69" fmla="*/ 1074298 h 1142622"/>
              <a:gd name="connsiteX70" fmla="*/ 1884590 w 5262645"/>
              <a:gd name="connsiteY70" fmla="*/ 1142622 h 1142622"/>
              <a:gd name="connsiteX71" fmla="*/ 1995028 w 5262645"/>
              <a:gd name="connsiteY71" fmla="*/ 1142622 h 1142622"/>
              <a:gd name="connsiteX72" fmla="*/ 1919556 w 5262645"/>
              <a:gd name="connsiteY72" fmla="*/ 1109424 h 1142622"/>
              <a:gd name="connsiteX73" fmla="*/ 1657307 w 5262645"/>
              <a:gd name="connsiteY73" fmla="*/ 943427 h 1142622"/>
              <a:gd name="connsiteX74" fmla="*/ 1546098 w 5262645"/>
              <a:gd name="connsiteY74" fmla="*/ 867831 h 1142622"/>
              <a:gd name="connsiteX75" fmla="*/ 980938 w 5262645"/>
              <a:gd name="connsiteY75" fmla="*/ 690946 h 1142622"/>
              <a:gd name="connsiteX76" fmla="*/ 949119 w 5262645"/>
              <a:gd name="connsiteY76" fmla="*/ 551351 h 1142622"/>
              <a:gd name="connsiteX77" fmla="*/ 104610 w 5262645"/>
              <a:gd name="connsiteY77" fmla="*/ 830205 h 1142622"/>
              <a:gd name="connsiteX78" fmla="*/ 0 w 5262645"/>
              <a:gd name="connsiteY78" fmla="*/ 899395 h 1142622"/>
              <a:gd name="connsiteX79" fmla="*/ 0 w 5262645"/>
              <a:gd name="connsiteY79" fmla="*/ 956469 h 1142622"/>
              <a:gd name="connsiteX80" fmla="*/ 127858 w 5262645"/>
              <a:gd name="connsiteY80" fmla="*/ 871762 h 1142622"/>
              <a:gd name="connsiteX81" fmla="*/ 946856 w 5262645"/>
              <a:gd name="connsiteY81" fmla="*/ 598209 h 1142622"/>
              <a:gd name="connsiteX82" fmla="*/ 1514838 w 5262645"/>
              <a:gd name="connsiteY82" fmla="*/ 773853 h 1142622"/>
              <a:gd name="connsiteX83" fmla="*/ 1629475 w 5262645"/>
              <a:gd name="connsiteY83" fmla="*/ 851249 h 1142622"/>
              <a:gd name="connsiteX84" fmla="*/ 2222942 w 5262645"/>
              <a:gd name="connsiteY84" fmla="*/ 1130727 h 1142622"/>
              <a:gd name="connsiteX85" fmla="*/ 3010780 w 5262645"/>
              <a:gd name="connsiteY85" fmla="*/ 939176 h 1142622"/>
              <a:gd name="connsiteX86" fmla="*/ 3699898 w 5262645"/>
              <a:gd name="connsiteY86" fmla="*/ 738008 h 1142622"/>
              <a:gd name="connsiteX87" fmla="*/ 4478278 w 5262645"/>
              <a:gd name="connsiteY87" fmla="*/ 941560 h 1142622"/>
              <a:gd name="connsiteX88" fmla="*/ 4591453 w 5262645"/>
              <a:gd name="connsiteY88" fmla="*/ 1058360 h 1142622"/>
              <a:gd name="connsiteX89" fmla="*/ 4640354 w 5262645"/>
              <a:gd name="connsiteY89" fmla="*/ 1142622 h 1142622"/>
              <a:gd name="connsiteX90" fmla="*/ 4689946 w 5262645"/>
              <a:gd name="connsiteY90" fmla="*/ 1142622 h 1142622"/>
              <a:gd name="connsiteX91" fmla="*/ 4625940 w 5262645"/>
              <a:gd name="connsiteY91" fmla="*/ 1031947 h 1142622"/>
              <a:gd name="connsiteX92" fmla="*/ 4505754 w 5262645"/>
              <a:gd name="connsiteY92" fmla="*/ 907563 h 1142622"/>
              <a:gd name="connsiteX93" fmla="*/ 3695891 w 5262645"/>
              <a:gd name="connsiteY93" fmla="*/ 693590 h 1142622"/>
              <a:gd name="connsiteX94" fmla="*/ 2990744 w 5262645"/>
              <a:gd name="connsiteY94" fmla="*/ 897723 h 1142622"/>
              <a:gd name="connsiteX95" fmla="*/ 2224792 w 5262645"/>
              <a:gd name="connsiteY95" fmla="*/ 1084787 h 1142622"/>
              <a:gd name="connsiteX96" fmla="*/ 1652726 w 5262645"/>
              <a:gd name="connsiteY96" fmla="*/ 812840 h 1142622"/>
              <a:gd name="connsiteX97" fmla="*/ 1537741 w 5262645"/>
              <a:gd name="connsiteY97" fmla="*/ 735697 h 1142622"/>
              <a:gd name="connsiteX98" fmla="*/ 949119 w 5262645"/>
              <a:gd name="connsiteY98" fmla="*/ 551351 h 1142622"/>
              <a:gd name="connsiteX99" fmla="*/ 916211 w 5262645"/>
              <a:gd name="connsiteY99" fmla="*/ 411825 h 1142622"/>
              <a:gd name="connsiteX100" fmla="*/ 38109 w 5262645"/>
              <a:gd name="connsiteY100" fmla="*/ 702895 h 1142622"/>
              <a:gd name="connsiteX101" fmla="*/ 0 w 5262645"/>
              <a:gd name="connsiteY101" fmla="*/ 728235 h 1142622"/>
              <a:gd name="connsiteX102" fmla="*/ 0 w 5262645"/>
              <a:gd name="connsiteY102" fmla="*/ 784267 h 1142622"/>
              <a:gd name="connsiteX103" fmla="*/ 59830 w 5262645"/>
              <a:gd name="connsiteY103" fmla="*/ 744506 h 1142622"/>
              <a:gd name="connsiteX104" fmla="*/ 912813 w 5262645"/>
              <a:gd name="connsiteY104" fmla="*/ 458683 h 1142622"/>
              <a:gd name="connsiteX105" fmla="*/ 1504573 w 5262645"/>
              <a:gd name="connsiteY105" fmla="*/ 641477 h 1142622"/>
              <a:gd name="connsiteX106" fmla="*/ 1623885 w 5262645"/>
              <a:gd name="connsiteY106" fmla="*/ 722429 h 1142622"/>
              <a:gd name="connsiteX107" fmla="*/ 2241276 w 5262645"/>
              <a:gd name="connsiteY107" fmla="*/ 1012959 h 1142622"/>
              <a:gd name="connsiteX108" fmla="*/ 3060932 w 5262645"/>
              <a:gd name="connsiteY108" fmla="*/ 815117 h 1142622"/>
              <a:gd name="connsiteX109" fmla="*/ 3778890 w 5262645"/>
              <a:gd name="connsiteY109" fmla="*/ 605007 h 1142622"/>
              <a:gd name="connsiteX110" fmla="*/ 4590119 w 5262645"/>
              <a:gd name="connsiteY110" fmla="*/ 816410 h 1142622"/>
              <a:gd name="connsiteX111" fmla="*/ 4786041 w 5262645"/>
              <a:gd name="connsiteY111" fmla="*/ 1071845 h 1142622"/>
              <a:gd name="connsiteX112" fmla="*/ 4807324 w 5262645"/>
              <a:gd name="connsiteY112" fmla="*/ 1142622 h 1142622"/>
              <a:gd name="connsiteX113" fmla="*/ 4854309 w 5262645"/>
              <a:gd name="connsiteY113" fmla="*/ 1142622 h 1142622"/>
              <a:gd name="connsiteX114" fmla="*/ 4826414 w 5262645"/>
              <a:gd name="connsiteY114" fmla="*/ 1049879 h 1142622"/>
              <a:gd name="connsiteX115" fmla="*/ 4618918 w 5262645"/>
              <a:gd name="connsiteY115" fmla="*/ 778285 h 1142622"/>
              <a:gd name="connsiteX116" fmla="*/ 3775850 w 5262645"/>
              <a:gd name="connsiteY116" fmla="*/ 556710 h 1142622"/>
              <a:gd name="connsiteX117" fmla="*/ 3041757 w 5262645"/>
              <a:gd name="connsiteY117" fmla="*/ 770395 h 1142622"/>
              <a:gd name="connsiteX118" fmla="*/ 2245791 w 5262645"/>
              <a:gd name="connsiteY118" fmla="*/ 967761 h 1142622"/>
              <a:gd name="connsiteX119" fmla="*/ 1649458 w 5262645"/>
              <a:gd name="connsiteY119" fmla="*/ 685019 h 1142622"/>
              <a:gd name="connsiteX120" fmla="*/ 1529035 w 5262645"/>
              <a:gd name="connsiteY120" fmla="*/ 603263 h 1142622"/>
              <a:gd name="connsiteX121" fmla="*/ 916211 w 5262645"/>
              <a:gd name="connsiteY121" fmla="*/ 411825 h 1142622"/>
              <a:gd name="connsiteX122" fmla="*/ 884295 w 5262645"/>
              <a:gd name="connsiteY122" fmla="*/ 273354 h 1142622"/>
              <a:gd name="connsiteX123" fmla="*/ 134418 w 5262645"/>
              <a:gd name="connsiteY123" fmla="*/ 483540 h 1142622"/>
              <a:gd name="connsiteX124" fmla="*/ 0 w 5262645"/>
              <a:gd name="connsiteY124" fmla="*/ 560911 h 1142622"/>
              <a:gd name="connsiteX125" fmla="*/ 0 w 5262645"/>
              <a:gd name="connsiteY125" fmla="*/ 612192 h 1142622"/>
              <a:gd name="connsiteX126" fmla="*/ 148941 w 5262645"/>
              <a:gd name="connsiteY126" fmla="*/ 526060 h 1142622"/>
              <a:gd name="connsiteX127" fmla="*/ 877754 w 5262645"/>
              <a:gd name="connsiteY127" fmla="*/ 319132 h 1142622"/>
              <a:gd name="connsiteX128" fmla="*/ 1493106 w 5262645"/>
              <a:gd name="connsiteY128" fmla="*/ 508889 h 1142622"/>
              <a:gd name="connsiteX129" fmla="*/ 1617811 w 5262645"/>
              <a:gd name="connsiteY129" fmla="*/ 592896 h 1142622"/>
              <a:gd name="connsiteX130" fmla="*/ 2260186 w 5262645"/>
              <a:gd name="connsiteY130" fmla="*/ 893714 h 1142622"/>
              <a:gd name="connsiteX131" fmla="*/ 3112870 w 5262645"/>
              <a:gd name="connsiteY131" fmla="*/ 686066 h 1142622"/>
              <a:gd name="connsiteX132" fmla="*/ 3859775 w 5262645"/>
              <a:gd name="connsiteY132" fmla="*/ 466408 h 1142622"/>
              <a:gd name="connsiteX133" fmla="*/ 4704205 w 5262645"/>
              <a:gd name="connsiteY133" fmla="*/ 685413 h 1142622"/>
              <a:gd name="connsiteX134" fmla="*/ 4953476 w 5262645"/>
              <a:gd name="connsiteY134" fmla="*/ 1102215 h 1142622"/>
              <a:gd name="connsiteX135" fmla="*/ 4957420 w 5262645"/>
              <a:gd name="connsiteY135" fmla="*/ 1142622 h 1142622"/>
              <a:gd name="connsiteX136" fmla="*/ 5002699 w 5262645"/>
              <a:gd name="connsiteY136" fmla="*/ 1142622 h 1142622"/>
              <a:gd name="connsiteX137" fmla="*/ 4997750 w 5262645"/>
              <a:gd name="connsiteY137" fmla="*/ 1093380 h 1142622"/>
              <a:gd name="connsiteX138" fmla="*/ 4733501 w 5262645"/>
              <a:gd name="connsiteY138" fmla="*/ 651712 h 1142622"/>
              <a:gd name="connsiteX139" fmla="*/ 3857231 w 5262645"/>
              <a:gd name="connsiteY139" fmla="*/ 422542 h 1142622"/>
              <a:gd name="connsiteX140" fmla="*/ 3094540 w 5262645"/>
              <a:gd name="connsiteY140" fmla="*/ 645520 h 1142622"/>
              <a:gd name="connsiteX141" fmla="*/ 2265450 w 5262645"/>
              <a:gd name="connsiteY141" fmla="*/ 849572 h 1142622"/>
              <a:gd name="connsiteX142" fmla="*/ 1645442 w 5262645"/>
              <a:gd name="connsiteY142" fmla="*/ 556134 h 1142622"/>
              <a:gd name="connsiteX143" fmla="*/ 1520237 w 5262645"/>
              <a:gd name="connsiteY143" fmla="*/ 471428 h 1142622"/>
              <a:gd name="connsiteX144" fmla="*/ 884295 w 5262645"/>
              <a:gd name="connsiteY144" fmla="*/ 273354 h 1142622"/>
              <a:gd name="connsiteX145" fmla="*/ 851959 w 5262645"/>
              <a:gd name="connsiteY145" fmla="*/ 137679 h 1142622"/>
              <a:gd name="connsiteX146" fmla="*/ 69634 w 5262645"/>
              <a:gd name="connsiteY146" fmla="*/ 356424 h 1142622"/>
              <a:gd name="connsiteX147" fmla="*/ 0 w 5262645"/>
              <a:gd name="connsiteY147" fmla="*/ 396306 h 1142622"/>
              <a:gd name="connsiteX148" fmla="*/ 0 w 5262645"/>
              <a:gd name="connsiteY148" fmla="*/ 448935 h 1142622"/>
              <a:gd name="connsiteX149" fmla="*/ 90445 w 5262645"/>
              <a:gd name="connsiteY149" fmla="*/ 396521 h 1142622"/>
              <a:gd name="connsiteX150" fmla="*/ 847014 w 5262645"/>
              <a:gd name="connsiteY150" fmla="*/ 181105 h 1142622"/>
              <a:gd name="connsiteX151" fmla="*/ 1486055 w 5262645"/>
              <a:gd name="connsiteY151" fmla="*/ 377935 h 1142622"/>
              <a:gd name="connsiteX152" fmla="*/ 1615189 w 5262645"/>
              <a:gd name="connsiteY152" fmla="*/ 465146 h 1142622"/>
              <a:gd name="connsiteX153" fmla="*/ 2280174 w 5262645"/>
              <a:gd name="connsiteY153" fmla="*/ 777420 h 1142622"/>
              <a:gd name="connsiteX154" fmla="*/ 3164727 w 5262645"/>
              <a:gd name="connsiteY154" fmla="*/ 561320 h 1142622"/>
              <a:gd name="connsiteX155" fmla="*/ 3940481 w 5262645"/>
              <a:gd name="connsiteY155" fmla="*/ 332723 h 1142622"/>
              <a:gd name="connsiteX156" fmla="*/ 4817512 w 5262645"/>
              <a:gd name="connsiteY156" fmla="*/ 559223 h 1142622"/>
              <a:gd name="connsiteX157" fmla="*/ 5077183 w 5262645"/>
              <a:gd name="connsiteY157" fmla="*/ 991802 h 1142622"/>
              <a:gd name="connsiteX158" fmla="*/ 5092025 w 5262645"/>
              <a:gd name="connsiteY158" fmla="*/ 1142622 h 1142622"/>
              <a:gd name="connsiteX159" fmla="*/ 5137336 w 5262645"/>
              <a:gd name="connsiteY159" fmla="*/ 1142622 h 1142622"/>
              <a:gd name="connsiteX160" fmla="*/ 5121165 w 5262645"/>
              <a:gd name="connsiteY160" fmla="*/ 980449 h 1142622"/>
              <a:gd name="connsiteX161" fmla="*/ 4848123 w 5262645"/>
              <a:gd name="connsiteY161" fmla="*/ 521395 h 1142622"/>
              <a:gd name="connsiteX162" fmla="*/ 3939256 w 5262645"/>
              <a:gd name="connsiteY162" fmla="*/ 284724 h 1142622"/>
              <a:gd name="connsiteX163" fmla="*/ 3147362 w 5262645"/>
              <a:gd name="connsiteY163" fmla="*/ 516896 h 1142622"/>
              <a:gd name="connsiteX164" fmla="*/ 2285596 w 5262645"/>
              <a:gd name="connsiteY164" fmla="*/ 730511 h 1142622"/>
              <a:gd name="connsiteX165" fmla="*/ 1640959 w 5262645"/>
              <a:gd name="connsiteY165" fmla="*/ 426524 h 1142622"/>
              <a:gd name="connsiteX166" fmla="*/ 1511073 w 5262645"/>
              <a:gd name="connsiteY166" fmla="*/ 338259 h 1142622"/>
              <a:gd name="connsiteX167" fmla="*/ 851959 w 5262645"/>
              <a:gd name="connsiteY167" fmla="*/ 137679 h 1142622"/>
              <a:gd name="connsiteX168" fmla="*/ 819898 w 5262645"/>
              <a:gd name="connsiteY168" fmla="*/ 3 h 1142622"/>
              <a:gd name="connsiteX169" fmla="*/ 9400 w 5262645"/>
              <a:gd name="connsiteY169" fmla="*/ 227187 h 1142622"/>
              <a:gd name="connsiteX170" fmla="*/ 0 w 5262645"/>
              <a:gd name="connsiteY170" fmla="*/ 232581 h 1142622"/>
              <a:gd name="connsiteX171" fmla="*/ 0 w 5262645"/>
              <a:gd name="connsiteY171" fmla="*/ 285706 h 1142622"/>
              <a:gd name="connsiteX172" fmla="*/ 30552 w 5262645"/>
              <a:gd name="connsiteY172" fmla="*/ 267965 h 1142622"/>
              <a:gd name="connsiteX173" fmla="*/ 815049 w 5262645"/>
              <a:gd name="connsiteY173" fmla="*/ 43952 h 1142622"/>
              <a:gd name="connsiteX174" fmla="*/ 1477802 w 5262645"/>
              <a:gd name="connsiteY174" fmla="*/ 247835 h 1142622"/>
              <a:gd name="connsiteX175" fmla="*/ 1611363 w 5262645"/>
              <a:gd name="connsiteY175" fmla="*/ 338256 h 1142622"/>
              <a:gd name="connsiteX176" fmla="*/ 2300273 w 5262645"/>
              <a:gd name="connsiteY176" fmla="*/ 661576 h 1142622"/>
              <a:gd name="connsiteX177" fmla="*/ 3216192 w 5262645"/>
              <a:gd name="connsiteY177" fmla="*/ 436328 h 1142622"/>
              <a:gd name="connsiteX178" fmla="*/ 4021148 w 5262645"/>
              <a:gd name="connsiteY178" fmla="*/ 198531 h 1142622"/>
              <a:gd name="connsiteX179" fmla="*/ 4931630 w 5262645"/>
              <a:gd name="connsiteY179" fmla="*/ 432983 h 1142622"/>
              <a:gd name="connsiteX180" fmla="*/ 5218757 w 5262645"/>
              <a:gd name="connsiteY180" fmla="*/ 1054401 h 1142622"/>
              <a:gd name="connsiteX181" fmla="*/ 5214445 w 5262645"/>
              <a:gd name="connsiteY181" fmla="*/ 1142622 h 1142622"/>
              <a:gd name="connsiteX182" fmla="*/ 5258578 w 5262645"/>
              <a:gd name="connsiteY182" fmla="*/ 1142622 h 1142622"/>
              <a:gd name="connsiteX183" fmla="*/ 5262645 w 5262645"/>
              <a:gd name="connsiteY183" fmla="*/ 1050903 h 1142622"/>
              <a:gd name="connsiteX184" fmla="*/ 4960676 w 5262645"/>
              <a:gd name="connsiteY184" fmla="*/ 395208 h 1142622"/>
              <a:gd name="connsiteX185" fmla="*/ 4018710 w 5262645"/>
              <a:gd name="connsiteY185" fmla="*/ 150336 h 1142622"/>
              <a:gd name="connsiteX186" fmla="*/ 3198224 w 5262645"/>
              <a:gd name="connsiteY186" fmla="*/ 391801 h 1142622"/>
              <a:gd name="connsiteX187" fmla="*/ 2304938 w 5262645"/>
              <a:gd name="connsiteY187" fmla="*/ 613609 h 1142622"/>
              <a:gd name="connsiteX188" fmla="*/ 1637442 w 5262645"/>
              <a:gd name="connsiteY188" fmla="*/ 297821 h 1142622"/>
              <a:gd name="connsiteX189" fmla="*/ 1503023 w 5262645"/>
              <a:gd name="connsiteY189" fmla="*/ 206951 h 1142622"/>
              <a:gd name="connsiteX190" fmla="*/ 819898 w 5262645"/>
              <a:gd name="connsiteY190" fmla="*/ 3 h 11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262645" h="1142622">
                <a:moveTo>
                  <a:pt x="1079662" y="1109493"/>
                </a:moveTo>
                <a:cubicBezTo>
                  <a:pt x="1006733" y="1108758"/>
                  <a:pt x="931937" y="1116757"/>
                  <a:pt x="855172" y="1133506"/>
                </a:cubicBezTo>
                <a:lnTo>
                  <a:pt x="821620" y="1142622"/>
                </a:lnTo>
                <a:lnTo>
                  <a:pt x="1303731" y="1142622"/>
                </a:lnTo>
                <a:lnTo>
                  <a:pt x="1208942" y="1120248"/>
                </a:lnTo>
                <a:cubicBezTo>
                  <a:pt x="1166506" y="1113521"/>
                  <a:pt x="1123420" y="1109935"/>
                  <a:pt x="1079662" y="1109493"/>
                </a:cubicBezTo>
                <a:close/>
                <a:moveTo>
                  <a:pt x="3454425" y="1103179"/>
                </a:moveTo>
                <a:cubicBezTo>
                  <a:pt x="3401006" y="1105390"/>
                  <a:pt x="3348086" y="1112357"/>
                  <a:pt x="3295648" y="1122856"/>
                </a:cubicBezTo>
                <a:lnTo>
                  <a:pt x="3220251" y="1142622"/>
                </a:lnTo>
                <a:lnTo>
                  <a:pt x="3863985" y="1142622"/>
                </a:lnTo>
                <a:lnTo>
                  <a:pt x="3860226" y="1141212"/>
                </a:lnTo>
                <a:cubicBezTo>
                  <a:pt x="3741449" y="1109348"/>
                  <a:pt x="3605899" y="1096585"/>
                  <a:pt x="3454425" y="1103179"/>
                </a:cubicBezTo>
                <a:close/>
                <a:moveTo>
                  <a:pt x="1044551" y="969975"/>
                </a:moveTo>
                <a:cubicBezTo>
                  <a:pt x="853572" y="968326"/>
                  <a:pt x="650416" y="1023974"/>
                  <a:pt x="433352" y="1137173"/>
                </a:cubicBezTo>
                <a:lnTo>
                  <a:pt x="423744" y="1142622"/>
                </a:lnTo>
                <a:lnTo>
                  <a:pt x="524675" y="1142622"/>
                </a:lnTo>
                <a:lnTo>
                  <a:pt x="575706" y="1118240"/>
                </a:lnTo>
                <a:cubicBezTo>
                  <a:pt x="739390" y="1047869"/>
                  <a:pt x="894369" y="1013022"/>
                  <a:pt x="1041474" y="1013559"/>
                </a:cubicBezTo>
                <a:cubicBezTo>
                  <a:pt x="1173868" y="1014043"/>
                  <a:pt x="1299885" y="1043188"/>
                  <a:pt x="1420129" y="1100892"/>
                </a:cubicBezTo>
                <a:lnTo>
                  <a:pt x="1493597" y="1142622"/>
                </a:lnTo>
                <a:lnTo>
                  <a:pt x="1576930" y="1142622"/>
                </a:lnTo>
                <a:lnTo>
                  <a:pt x="1562430" y="1132917"/>
                </a:lnTo>
                <a:cubicBezTo>
                  <a:pt x="1400006" y="1025949"/>
                  <a:pt x="1227891" y="971558"/>
                  <a:pt x="1044551" y="969975"/>
                </a:cubicBezTo>
                <a:close/>
                <a:moveTo>
                  <a:pt x="3650150" y="965819"/>
                </a:moveTo>
                <a:cubicBezTo>
                  <a:pt x="3612637" y="965053"/>
                  <a:pt x="3574075" y="965546"/>
                  <a:pt x="3534481" y="967300"/>
                </a:cubicBezTo>
                <a:cubicBezTo>
                  <a:pt x="3366848" y="974822"/>
                  <a:pt x="3203764" y="1026908"/>
                  <a:pt x="3044771" y="1088916"/>
                </a:cubicBezTo>
                <a:lnTo>
                  <a:pt x="2912547" y="1142622"/>
                </a:lnTo>
                <a:lnTo>
                  <a:pt x="3030795" y="1142622"/>
                </a:lnTo>
                <a:lnTo>
                  <a:pt x="3061076" y="1130274"/>
                </a:lnTo>
                <a:cubicBezTo>
                  <a:pt x="3216991" y="1069246"/>
                  <a:pt x="3376477" y="1018145"/>
                  <a:pt x="3537982" y="1011020"/>
                </a:cubicBezTo>
                <a:cubicBezTo>
                  <a:pt x="3766629" y="1000898"/>
                  <a:pt x="3958630" y="1034018"/>
                  <a:pt x="4111111" y="1109521"/>
                </a:cubicBezTo>
                <a:lnTo>
                  <a:pt x="4162537" y="1142622"/>
                </a:lnTo>
                <a:lnTo>
                  <a:pt x="4242429" y="1142622"/>
                </a:lnTo>
                <a:lnTo>
                  <a:pt x="4132194" y="1071305"/>
                </a:lnTo>
                <a:cubicBezTo>
                  <a:pt x="3999056" y="1004944"/>
                  <a:pt x="3837714" y="969649"/>
                  <a:pt x="3650150" y="965819"/>
                </a:cubicBezTo>
                <a:close/>
                <a:moveTo>
                  <a:pt x="1013752" y="829860"/>
                </a:moveTo>
                <a:cubicBezTo>
                  <a:pt x="774122" y="828036"/>
                  <a:pt x="516197" y="912602"/>
                  <a:pt x="236858" y="1084037"/>
                </a:cubicBezTo>
                <a:lnTo>
                  <a:pt x="147702" y="1142622"/>
                </a:lnTo>
                <a:lnTo>
                  <a:pt x="229307" y="1142622"/>
                </a:lnTo>
                <a:lnTo>
                  <a:pt x="258446" y="1123426"/>
                </a:lnTo>
                <a:cubicBezTo>
                  <a:pt x="529803" y="956306"/>
                  <a:pt x="779174" y="873610"/>
                  <a:pt x="1010073" y="874409"/>
                </a:cubicBezTo>
                <a:cubicBezTo>
                  <a:pt x="1194794" y="875050"/>
                  <a:pt x="1367692" y="929128"/>
                  <a:pt x="1530568" y="1036169"/>
                </a:cubicBezTo>
                <a:cubicBezTo>
                  <a:pt x="1565102" y="1059812"/>
                  <a:pt x="1600140" y="1084160"/>
                  <a:pt x="1635534" y="1108259"/>
                </a:cubicBezTo>
                <a:lnTo>
                  <a:pt x="1686407" y="1142622"/>
                </a:lnTo>
                <a:lnTo>
                  <a:pt x="1764171" y="1142622"/>
                </a:lnTo>
                <a:lnTo>
                  <a:pt x="1660797" y="1072659"/>
                </a:lnTo>
                <a:cubicBezTo>
                  <a:pt x="1626217" y="1047452"/>
                  <a:pt x="1590823" y="1023356"/>
                  <a:pt x="1555330" y="999867"/>
                </a:cubicBezTo>
                <a:cubicBezTo>
                  <a:pt x="1385450" y="888071"/>
                  <a:pt x="1205456" y="831322"/>
                  <a:pt x="1013752" y="829860"/>
                </a:cubicBezTo>
                <a:close/>
                <a:moveTo>
                  <a:pt x="3736369" y="829169"/>
                </a:moveTo>
                <a:cubicBezTo>
                  <a:pt x="3697175" y="828391"/>
                  <a:pt x="3656874" y="828923"/>
                  <a:pt x="3615477" y="830770"/>
                </a:cubicBezTo>
                <a:cubicBezTo>
                  <a:pt x="3382239" y="841387"/>
                  <a:pt x="3157331" y="935294"/>
                  <a:pt x="2939528" y="1025711"/>
                </a:cubicBezTo>
                <a:cubicBezTo>
                  <a:pt x="2876377" y="1052015"/>
                  <a:pt x="2814058" y="1077989"/>
                  <a:pt x="2752317" y="1101740"/>
                </a:cubicBezTo>
                <a:lnTo>
                  <a:pt x="2632490" y="1142622"/>
                </a:lnTo>
                <a:lnTo>
                  <a:pt x="2788505" y="1142622"/>
                </a:lnTo>
                <a:lnTo>
                  <a:pt x="2962485" y="1071984"/>
                </a:lnTo>
                <a:cubicBezTo>
                  <a:pt x="3176348" y="982788"/>
                  <a:pt x="3397578" y="890448"/>
                  <a:pt x="3623003" y="880108"/>
                </a:cubicBezTo>
                <a:cubicBezTo>
                  <a:pt x="3942282" y="865870"/>
                  <a:pt x="4192772" y="931631"/>
                  <a:pt x="4368179" y="1076061"/>
                </a:cubicBezTo>
                <a:lnTo>
                  <a:pt x="4432352" y="1142622"/>
                </a:lnTo>
                <a:lnTo>
                  <a:pt x="4494589" y="1142622"/>
                </a:lnTo>
                <a:lnTo>
                  <a:pt x="4392490" y="1036894"/>
                </a:lnTo>
                <a:cubicBezTo>
                  <a:pt x="4230821" y="904288"/>
                  <a:pt x="4010728" y="834615"/>
                  <a:pt x="3736369" y="829169"/>
                </a:cubicBezTo>
                <a:close/>
                <a:moveTo>
                  <a:pt x="980938" y="690946"/>
                </a:moveTo>
                <a:cubicBezTo>
                  <a:pt x="689164" y="689027"/>
                  <a:pt x="371378" y="809957"/>
                  <a:pt x="22523" y="1054831"/>
                </a:cubicBezTo>
                <a:lnTo>
                  <a:pt x="0" y="1071570"/>
                </a:lnTo>
                <a:lnTo>
                  <a:pt x="0" y="1136555"/>
                </a:lnTo>
                <a:lnTo>
                  <a:pt x="52579" y="1097630"/>
                </a:lnTo>
                <a:cubicBezTo>
                  <a:pt x="391991" y="859980"/>
                  <a:pt x="699770" y="741317"/>
                  <a:pt x="981469" y="741578"/>
                </a:cubicBezTo>
                <a:cubicBezTo>
                  <a:pt x="1174634" y="741759"/>
                  <a:pt x="1355535" y="797859"/>
                  <a:pt x="1525962" y="909860"/>
                </a:cubicBezTo>
                <a:cubicBezTo>
                  <a:pt x="1562566" y="934148"/>
                  <a:pt x="1598562" y="958342"/>
                  <a:pt x="1636065" y="984650"/>
                </a:cubicBezTo>
                <a:cubicBezTo>
                  <a:pt x="1679825" y="1014846"/>
                  <a:pt x="1723953" y="1045276"/>
                  <a:pt x="1768868" y="1074298"/>
                </a:cubicBezTo>
                <a:lnTo>
                  <a:pt x="1884590" y="1142622"/>
                </a:lnTo>
                <a:lnTo>
                  <a:pt x="1995028" y="1142622"/>
                </a:lnTo>
                <a:lnTo>
                  <a:pt x="1919556" y="1109424"/>
                </a:lnTo>
                <a:cubicBezTo>
                  <a:pt x="1829051" y="1061657"/>
                  <a:pt x="1742487" y="1002041"/>
                  <a:pt x="1657307" y="943427"/>
                </a:cubicBezTo>
                <a:lnTo>
                  <a:pt x="1546098" y="867831"/>
                </a:lnTo>
                <a:cubicBezTo>
                  <a:pt x="1368854" y="751341"/>
                  <a:pt x="1181011" y="692262"/>
                  <a:pt x="980938" y="690946"/>
                </a:cubicBezTo>
                <a:close/>
                <a:moveTo>
                  <a:pt x="949119" y="551351"/>
                </a:moveTo>
                <a:cubicBezTo>
                  <a:pt x="688593" y="549872"/>
                  <a:pt x="408141" y="642674"/>
                  <a:pt x="104610" y="830205"/>
                </a:cubicBezTo>
                <a:lnTo>
                  <a:pt x="0" y="899395"/>
                </a:lnTo>
                <a:lnTo>
                  <a:pt x="0" y="956469"/>
                </a:lnTo>
                <a:lnTo>
                  <a:pt x="127858" y="871762"/>
                </a:lnTo>
                <a:cubicBezTo>
                  <a:pt x="423000" y="688947"/>
                  <a:pt x="694914" y="597937"/>
                  <a:pt x="946856" y="598209"/>
                </a:cubicBezTo>
                <a:cubicBezTo>
                  <a:pt x="1148410" y="598427"/>
                  <a:pt x="1337181" y="657063"/>
                  <a:pt x="1514838" y="773853"/>
                </a:cubicBezTo>
                <a:cubicBezTo>
                  <a:pt x="1553407" y="799402"/>
                  <a:pt x="1591617" y="825195"/>
                  <a:pt x="1629475" y="851249"/>
                </a:cubicBezTo>
                <a:cubicBezTo>
                  <a:pt x="1812123" y="976689"/>
                  <a:pt x="2000558" y="1106490"/>
                  <a:pt x="2222942" y="1130727"/>
                </a:cubicBezTo>
                <a:cubicBezTo>
                  <a:pt x="2486708" y="1158314"/>
                  <a:pt x="2741081" y="1051837"/>
                  <a:pt x="3010780" y="939176"/>
                </a:cubicBezTo>
                <a:cubicBezTo>
                  <a:pt x="3233776" y="845569"/>
                  <a:pt x="3463739" y="747522"/>
                  <a:pt x="3699898" y="738008"/>
                </a:cubicBezTo>
                <a:cubicBezTo>
                  <a:pt x="4032989" y="722915"/>
                  <a:pt x="4294866" y="791161"/>
                  <a:pt x="4478278" y="941560"/>
                </a:cubicBezTo>
                <a:cubicBezTo>
                  <a:pt x="4522991" y="978313"/>
                  <a:pt x="4560417" y="1017323"/>
                  <a:pt x="4591453" y="1058360"/>
                </a:cubicBezTo>
                <a:lnTo>
                  <a:pt x="4640354" y="1142622"/>
                </a:lnTo>
                <a:lnTo>
                  <a:pt x="4689946" y="1142622"/>
                </a:lnTo>
                <a:lnTo>
                  <a:pt x="4625940" y="1031947"/>
                </a:lnTo>
                <a:cubicBezTo>
                  <a:pt x="4592996" y="988210"/>
                  <a:pt x="4553260" y="946635"/>
                  <a:pt x="4505754" y="907563"/>
                </a:cubicBezTo>
                <a:cubicBezTo>
                  <a:pt x="4313437" y="749192"/>
                  <a:pt x="4040982" y="677358"/>
                  <a:pt x="3695891" y="693590"/>
                </a:cubicBezTo>
                <a:cubicBezTo>
                  <a:pt x="3452321" y="704684"/>
                  <a:pt x="3217676" y="802902"/>
                  <a:pt x="2990744" y="897723"/>
                </a:cubicBezTo>
                <a:cubicBezTo>
                  <a:pt x="2726990" y="1008254"/>
                  <a:pt x="2477967" y="1112504"/>
                  <a:pt x="2224792" y="1084787"/>
                </a:cubicBezTo>
                <a:cubicBezTo>
                  <a:pt x="2014346" y="1061565"/>
                  <a:pt x="1830592" y="935325"/>
                  <a:pt x="1652726" y="812840"/>
                </a:cubicBezTo>
                <a:cubicBezTo>
                  <a:pt x="1614520" y="787040"/>
                  <a:pt x="1576657" y="760988"/>
                  <a:pt x="1537741" y="735697"/>
                </a:cubicBezTo>
                <a:cubicBezTo>
                  <a:pt x="1353210" y="614060"/>
                  <a:pt x="1157543" y="552534"/>
                  <a:pt x="949119" y="551351"/>
                </a:cubicBezTo>
                <a:close/>
                <a:moveTo>
                  <a:pt x="916211" y="411825"/>
                </a:moveTo>
                <a:cubicBezTo>
                  <a:pt x="645141" y="410356"/>
                  <a:pt x="353536" y="507035"/>
                  <a:pt x="38109" y="702895"/>
                </a:cubicBezTo>
                <a:lnTo>
                  <a:pt x="0" y="728235"/>
                </a:lnTo>
                <a:lnTo>
                  <a:pt x="0" y="784267"/>
                </a:lnTo>
                <a:lnTo>
                  <a:pt x="59830" y="744506"/>
                </a:lnTo>
                <a:cubicBezTo>
                  <a:pt x="367153" y="553566"/>
                  <a:pt x="650360" y="458527"/>
                  <a:pt x="912813" y="458683"/>
                </a:cubicBezTo>
                <a:cubicBezTo>
                  <a:pt x="1122776" y="458809"/>
                  <a:pt x="1319456" y="519860"/>
                  <a:pt x="1504573" y="641477"/>
                </a:cubicBezTo>
                <a:cubicBezTo>
                  <a:pt x="1544245" y="667822"/>
                  <a:pt x="1584063" y="695126"/>
                  <a:pt x="1623885" y="722429"/>
                </a:cubicBezTo>
                <a:cubicBezTo>
                  <a:pt x="1814032" y="853129"/>
                  <a:pt x="2009967" y="988194"/>
                  <a:pt x="2241276" y="1012959"/>
                </a:cubicBezTo>
                <a:cubicBezTo>
                  <a:pt x="2516374" y="1045190"/>
                  <a:pt x="2780432" y="932848"/>
                  <a:pt x="3060932" y="815117"/>
                </a:cubicBezTo>
                <a:cubicBezTo>
                  <a:pt x="3293311" y="717461"/>
                  <a:pt x="3533659" y="616763"/>
                  <a:pt x="3778890" y="605007"/>
                </a:cubicBezTo>
                <a:cubicBezTo>
                  <a:pt x="4125897" y="588466"/>
                  <a:pt x="4398810" y="659447"/>
                  <a:pt x="4590119" y="816410"/>
                </a:cubicBezTo>
                <a:cubicBezTo>
                  <a:pt x="4683272" y="892698"/>
                  <a:pt x="4746083" y="978499"/>
                  <a:pt x="4786041" y="1071845"/>
                </a:cubicBezTo>
                <a:lnTo>
                  <a:pt x="4807324" y="1142622"/>
                </a:lnTo>
                <a:lnTo>
                  <a:pt x="4854309" y="1142622"/>
                </a:lnTo>
                <a:lnTo>
                  <a:pt x="4826414" y="1049879"/>
                </a:lnTo>
                <a:cubicBezTo>
                  <a:pt x="4784109" y="950708"/>
                  <a:pt x="4717656" y="859211"/>
                  <a:pt x="4618918" y="778285"/>
                </a:cubicBezTo>
                <a:cubicBezTo>
                  <a:pt x="4418600" y="613954"/>
                  <a:pt x="4134750" y="539633"/>
                  <a:pt x="3775850" y="556710"/>
                </a:cubicBezTo>
                <a:cubicBezTo>
                  <a:pt x="3522802" y="568745"/>
                  <a:pt x="3278420" y="671267"/>
                  <a:pt x="3041757" y="770395"/>
                </a:cubicBezTo>
                <a:cubicBezTo>
                  <a:pt x="2768211" y="887399"/>
                  <a:pt x="2509099" y="996201"/>
                  <a:pt x="2245791" y="967761"/>
                </a:cubicBezTo>
                <a:cubicBezTo>
                  <a:pt x="2025824" y="943914"/>
                  <a:pt x="1834571" y="812415"/>
                  <a:pt x="1649458" y="685019"/>
                </a:cubicBezTo>
                <a:cubicBezTo>
                  <a:pt x="1609384" y="657360"/>
                  <a:pt x="1568306" y="628304"/>
                  <a:pt x="1529035" y="603263"/>
                </a:cubicBezTo>
                <a:cubicBezTo>
                  <a:pt x="1336782" y="476987"/>
                  <a:pt x="1133068" y="412999"/>
                  <a:pt x="916211" y="411825"/>
                </a:cubicBezTo>
                <a:close/>
                <a:moveTo>
                  <a:pt x="884295" y="273354"/>
                </a:moveTo>
                <a:cubicBezTo>
                  <a:pt x="649897" y="272522"/>
                  <a:pt x="400659" y="342523"/>
                  <a:pt x="134418" y="483540"/>
                </a:cubicBezTo>
                <a:lnTo>
                  <a:pt x="0" y="560911"/>
                </a:lnTo>
                <a:lnTo>
                  <a:pt x="0" y="612192"/>
                </a:lnTo>
                <a:lnTo>
                  <a:pt x="148941" y="526060"/>
                </a:lnTo>
                <a:cubicBezTo>
                  <a:pt x="408138" y="388033"/>
                  <a:pt x="650399" y="319181"/>
                  <a:pt x="877754" y="319132"/>
                </a:cubicBezTo>
                <a:cubicBezTo>
                  <a:pt x="1096012" y="319085"/>
                  <a:pt x="1300533" y="382448"/>
                  <a:pt x="1493106" y="508889"/>
                </a:cubicBezTo>
                <a:cubicBezTo>
                  <a:pt x="1535093" y="536241"/>
                  <a:pt x="1576276" y="564692"/>
                  <a:pt x="1617811" y="592896"/>
                </a:cubicBezTo>
                <a:cubicBezTo>
                  <a:pt x="1816264" y="727750"/>
                  <a:pt x="2020054" y="867818"/>
                  <a:pt x="2260186" y="893714"/>
                </a:cubicBezTo>
                <a:cubicBezTo>
                  <a:pt x="2546069" y="924603"/>
                  <a:pt x="2821325" y="808507"/>
                  <a:pt x="3112870" y="686066"/>
                </a:cubicBezTo>
                <a:cubicBezTo>
                  <a:pt x="3356039" y="583344"/>
                  <a:pt x="3604816" y="478749"/>
                  <a:pt x="3859775" y="466408"/>
                </a:cubicBezTo>
                <a:cubicBezTo>
                  <a:pt x="4219943" y="447365"/>
                  <a:pt x="4505145" y="522836"/>
                  <a:pt x="4704205" y="685413"/>
                </a:cubicBezTo>
                <a:cubicBezTo>
                  <a:pt x="4849445" y="804469"/>
                  <a:pt x="4923802" y="945681"/>
                  <a:pt x="4953476" y="1102215"/>
                </a:cubicBezTo>
                <a:lnTo>
                  <a:pt x="4957420" y="1142622"/>
                </a:lnTo>
                <a:lnTo>
                  <a:pt x="5002699" y="1142622"/>
                </a:lnTo>
                <a:lnTo>
                  <a:pt x="4997750" y="1093380"/>
                </a:lnTo>
                <a:cubicBezTo>
                  <a:pt x="4966098" y="928230"/>
                  <a:pt x="4887480" y="777666"/>
                  <a:pt x="4733501" y="651712"/>
                </a:cubicBezTo>
                <a:cubicBezTo>
                  <a:pt x="4525531" y="481163"/>
                  <a:pt x="4231403" y="405165"/>
                  <a:pt x="3857231" y="422542"/>
                </a:cubicBezTo>
                <a:cubicBezTo>
                  <a:pt x="3594103" y="435410"/>
                  <a:pt x="3340688" y="541732"/>
                  <a:pt x="3094540" y="645520"/>
                </a:cubicBezTo>
                <a:cubicBezTo>
                  <a:pt x="2807536" y="766836"/>
                  <a:pt x="2539143" y="879090"/>
                  <a:pt x="2265450" y="849572"/>
                </a:cubicBezTo>
                <a:cubicBezTo>
                  <a:pt x="2036915" y="824949"/>
                  <a:pt x="1837808" y="688438"/>
                  <a:pt x="1645442" y="556134"/>
                </a:cubicBezTo>
                <a:cubicBezTo>
                  <a:pt x="1604010" y="527326"/>
                  <a:pt x="1562228" y="498772"/>
                  <a:pt x="1520237" y="471428"/>
                </a:cubicBezTo>
                <a:cubicBezTo>
                  <a:pt x="1320662" y="340232"/>
                  <a:pt x="1109318" y="274153"/>
                  <a:pt x="884295" y="273354"/>
                </a:cubicBezTo>
                <a:close/>
                <a:moveTo>
                  <a:pt x="851959" y="137679"/>
                </a:moveTo>
                <a:cubicBezTo>
                  <a:pt x="606952" y="138024"/>
                  <a:pt x="345642" y="211111"/>
                  <a:pt x="69634" y="356424"/>
                </a:cubicBezTo>
                <a:lnTo>
                  <a:pt x="0" y="396306"/>
                </a:lnTo>
                <a:lnTo>
                  <a:pt x="0" y="448935"/>
                </a:lnTo>
                <a:lnTo>
                  <a:pt x="90445" y="396521"/>
                </a:lnTo>
                <a:cubicBezTo>
                  <a:pt x="359468" y="252953"/>
                  <a:pt x="610956" y="181280"/>
                  <a:pt x="847014" y="181105"/>
                </a:cubicBezTo>
                <a:cubicBezTo>
                  <a:pt x="1073631" y="180938"/>
                  <a:pt x="1286024" y="246665"/>
                  <a:pt x="1486055" y="377935"/>
                </a:cubicBezTo>
                <a:cubicBezTo>
                  <a:pt x="1529150" y="406080"/>
                  <a:pt x="1572043" y="435439"/>
                  <a:pt x="1615189" y="465146"/>
                </a:cubicBezTo>
                <a:cubicBezTo>
                  <a:pt x="1819482" y="605920"/>
                  <a:pt x="2031126" y="750995"/>
                  <a:pt x="2280174" y="777420"/>
                </a:cubicBezTo>
                <a:cubicBezTo>
                  <a:pt x="2576437" y="809389"/>
                  <a:pt x="2862386" y="688822"/>
                  <a:pt x="3164727" y="561320"/>
                </a:cubicBezTo>
                <a:cubicBezTo>
                  <a:pt x="3415616" y="455206"/>
                  <a:pt x="3675183" y="345544"/>
                  <a:pt x="3940481" y="332723"/>
                </a:cubicBezTo>
                <a:cubicBezTo>
                  <a:pt x="4315821" y="313984"/>
                  <a:pt x="4609793" y="389025"/>
                  <a:pt x="4817512" y="559223"/>
                </a:cubicBezTo>
                <a:cubicBezTo>
                  <a:pt x="4968753" y="682753"/>
                  <a:pt x="5046211" y="829316"/>
                  <a:pt x="5077183" y="991802"/>
                </a:cubicBezTo>
                <a:lnTo>
                  <a:pt x="5092025" y="1142622"/>
                </a:lnTo>
                <a:lnTo>
                  <a:pt x="5137336" y="1142622"/>
                </a:lnTo>
                <a:lnTo>
                  <a:pt x="5121165" y="980449"/>
                </a:lnTo>
                <a:cubicBezTo>
                  <a:pt x="5088537" y="808985"/>
                  <a:pt x="5007403" y="652524"/>
                  <a:pt x="4848123" y="521395"/>
                </a:cubicBezTo>
                <a:cubicBezTo>
                  <a:pt x="4632150" y="344882"/>
                  <a:pt x="4326489" y="265447"/>
                  <a:pt x="3939256" y="284724"/>
                </a:cubicBezTo>
                <a:cubicBezTo>
                  <a:pt x="3665792" y="298077"/>
                  <a:pt x="3402540" y="409306"/>
                  <a:pt x="3147362" y="516896"/>
                </a:cubicBezTo>
                <a:cubicBezTo>
                  <a:pt x="2850020" y="642420"/>
                  <a:pt x="2570020" y="760849"/>
                  <a:pt x="2285596" y="730511"/>
                </a:cubicBezTo>
                <a:cubicBezTo>
                  <a:pt x="2047180" y="705515"/>
                  <a:pt x="1840926" y="563489"/>
                  <a:pt x="1640959" y="426524"/>
                </a:cubicBezTo>
                <a:cubicBezTo>
                  <a:pt x="1597563" y="396467"/>
                  <a:pt x="1554421" y="366758"/>
                  <a:pt x="1511073" y="338259"/>
                </a:cubicBezTo>
                <a:cubicBezTo>
                  <a:pt x="1307344" y="204056"/>
                  <a:pt x="1087165" y="137348"/>
                  <a:pt x="851959" y="137679"/>
                </a:cubicBezTo>
                <a:close/>
                <a:moveTo>
                  <a:pt x="819898" y="3"/>
                </a:moveTo>
                <a:cubicBezTo>
                  <a:pt x="566123" y="487"/>
                  <a:pt x="295510" y="76271"/>
                  <a:pt x="9400" y="227187"/>
                </a:cubicBezTo>
                <a:lnTo>
                  <a:pt x="0" y="232581"/>
                </a:lnTo>
                <a:lnTo>
                  <a:pt x="0" y="285706"/>
                </a:lnTo>
                <a:lnTo>
                  <a:pt x="30552" y="267965"/>
                </a:lnTo>
                <a:cubicBezTo>
                  <a:pt x="309500" y="118793"/>
                  <a:pt x="570264" y="44267"/>
                  <a:pt x="815049" y="43952"/>
                </a:cubicBezTo>
                <a:cubicBezTo>
                  <a:pt x="1050045" y="43649"/>
                  <a:pt x="1270311" y="111739"/>
                  <a:pt x="1477802" y="247835"/>
                </a:cubicBezTo>
                <a:cubicBezTo>
                  <a:pt x="1522255" y="277135"/>
                  <a:pt x="1566508" y="307648"/>
                  <a:pt x="1611363" y="338256"/>
                </a:cubicBezTo>
                <a:cubicBezTo>
                  <a:pt x="1823256" y="483682"/>
                  <a:pt x="2042149" y="633671"/>
                  <a:pt x="2300273" y="661576"/>
                </a:cubicBezTo>
                <a:cubicBezTo>
                  <a:pt x="2607020" y="694013"/>
                  <a:pt x="2903054" y="568891"/>
                  <a:pt x="3216192" y="436328"/>
                </a:cubicBezTo>
                <a:cubicBezTo>
                  <a:pt x="3477072" y="326256"/>
                  <a:pt x="3746370" y="212288"/>
                  <a:pt x="4021148" y="198531"/>
                </a:cubicBezTo>
                <a:cubicBezTo>
                  <a:pt x="4410646" y="178694"/>
                  <a:pt x="4716659" y="257874"/>
                  <a:pt x="4931630" y="432983"/>
                </a:cubicBezTo>
                <a:cubicBezTo>
                  <a:pt x="5141694" y="603099"/>
                  <a:pt x="5214812" y="816169"/>
                  <a:pt x="5218757" y="1054401"/>
                </a:cubicBezTo>
                <a:lnTo>
                  <a:pt x="5214445" y="1142622"/>
                </a:lnTo>
                <a:lnTo>
                  <a:pt x="5258578" y="1142622"/>
                </a:lnTo>
                <a:lnTo>
                  <a:pt x="5262645" y="1050903"/>
                </a:lnTo>
                <a:cubicBezTo>
                  <a:pt x="5257551" y="802201"/>
                  <a:pt x="5181081" y="574928"/>
                  <a:pt x="4960676" y="395208"/>
                </a:cubicBezTo>
                <a:cubicBezTo>
                  <a:pt x="4737054" y="212482"/>
                  <a:pt x="4419604" y="129256"/>
                  <a:pt x="4018710" y="150336"/>
                </a:cubicBezTo>
                <a:cubicBezTo>
                  <a:pt x="3735519" y="164267"/>
                  <a:pt x="3462181" y="280063"/>
                  <a:pt x="3198224" y="391801"/>
                </a:cubicBezTo>
                <a:cubicBezTo>
                  <a:pt x="2890434" y="522140"/>
                  <a:pt x="2600101" y="644775"/>
                  <a:pt x="2304938" y="613609"/>
                </a:cubicBezTo>
                <a:cubicBezTo>
                  <a:pt x="2058310" y="587587"/>
                  <a:pt x="1845613" y="439539"/>
                  <a:pt x="1637442" y="297821"/>
                </a:cubicBezTo>
                <a:cubicBezTo>
                  <a:pt x="1592587" y="267214"/>
                  <a:pt x="1547730" y="236605"/>
                  <a:pt x="1503023" y="206951"/>
                </a:cubicBezTo>
                <a:cubicBezTo>
                  <a:pt x="1291626" y="68471"/>
                  <a:pt x="1063521" y="-461"/>
                  <a:pt x="819898" y="3"/>
                </a:cubicBezTo>
                <a:close/>
              </a:path>
            </a:pathLst>
          </a:custGeom>
          <a:solidFill>
            <a:schemeClr val="accent5">
              <a:alpha val="40000"/>
            </a:schemeClr>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4" name="Title 13">
            <a:extLst>
              <a:ext uri="{FF2B5EF4-FFF2-40B4-BE49-F238E27FC236}">
                <a16:creationId xmlns:a16="http://schemas.microsoft.com/office/drawing/2014/main" id="{5D510F2A-6EFE-4770-B0A0-240B308DA3E2}"/>
              </a:ext>
            </a:extLst>
          </p:cNvPr>
          <p:cNvSpPr>
            <a:spLocks noGrp="1"/>
          </p:cNvSpPr>
          <p:nvPr>
            <p:ph type="title"/>
          </p:nvPr>
        </p:nvSpPr>
        <p:spPr>
          <a:xfrm flipH="1">
            <a:off x="4884490" y="-1"/>
            <a:ext cx="7281053" cy="1509936"/>
          </a:xfrm>
        </p:spPr>
        <p:txBody>
          <a:bodyPr/>
          <a:lstStyle/>
          <a:p>
            <a:pPr algn="r"/>
            <a:r>
              <a:rPr lang="ar-DZ" sz="4000" dirty="0"/>
              <a:t>الاخبار الكاذبة</a:t>
            </a:r>
            <a:endParaRPr lang="en-US" sz="4000" dirty="0"/>
          </a:p>
        </p:txBody>
      </p:sp>
    </p:spTree>
    <p:extLst>
      <p:ext uri="{BB962C8B-B14F-4D97-AF65-F5344CB8AC3E}">
        <p14:creationId xmlns:p14="http://schemas.microsoft.com/office/powerpoint/2010/main" val="299664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meo Placeholder 6">
            <a:extLst>
              <a:ext uri="{FF2B5EF4-FFF2-40B4-BE49-F238E27FC236}">
                <a16:creationId xmlns:a16="http://schemas.microsoft.com/office/drawing/2014/main" id="{A7003435-F4F8-E571-E550-F4D4819B5165}"/>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srcRect/>
          <a:stretch/>
        </p:blipFill>
        <p:spPr>
          <a:xfrm>
            <a:off x="0" y="0"/>
            <a:ext cx="5571742" cy="3428999"/>
          </a:xfrm>
        </p:spPr>
      </p:pic>
      <p:pic>
        <p:nvPicPr>
          <p:cNvPr id="8" name="Picture Placeholder 11">
            <a:extLst>
              <a:ext uri="{FF2B5EF4-FFF2-40B4-BE49-F238E27FC236}">
                <a16:creationId xmlns:a16="http://schemas.microsoft.com/office/drawing/2014/main" id="{BCE75CBB-BEF2-D357-6F3F-71A72869DA98}"/>
              </a:ext>
            </a:extLst>
          </p:cNvPr>
          <p:cNvPicPr>
            <a:picLocks noGrp="1" noChangeAspect="1"/>
          </p:cNvPicPr>
          <p:nvPr>
            <p:ph type="pic" sz="quarter" idx="17"/>
          </p:nvPr>
        </p:nvPicPr>
        <p:blipFill>
          <a:blip r:embed="rId4"/>
          <a:srcRect t="3812" b="3812"/>
          <a:stretch/>
        </p:blipFill>
        <p:spPr>
          <a:xfrm>
            <a:off x="0" y="3429001"/>
            <a:ext cx="5571742" cy="3429000"/>
          </a:xfrm>
        </p:spPr>
      </p:pic>
      <p:sp>
        <p:nvSpPr>
          <p:cNvPr id="5" name="Title 4">
            <a:extLst>
              <a:ext uri="{FF2B5EF4-FFF2-40B4-BE49-F238E27FC236}">
                <a16:creationId xmlns:a16="http://schemas.microsoft.com/office/drawing/2014/main" id="{7B7A5C6A-1C16-7BD1-26E2-148AD656011B}"/>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F8C69312-2D35-F080-387F-1BBBE8F3EF88}"/>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5</a:t>
            </a:fld>
            <a:endParaRPr lang="en-US" dirty="0"/>
          </a:p>
        </p:txBody>
      </p:sp>
      <p:sp>
        <p:nvSpPr>
          <p:cNvPr id="14" name="Freeform 17">
            <a:extLst>
              <a:ext uri="{FF2B5EF4-FFF2-40B4-BE49-F238E27FC236}">
                <a16:creationId xmlns:a16="http://schemas.microsoft.com/office/drawing/2014/main" id="{BA36867C-39BE-D117-C320-365AD97A1849}"/>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2ABD47B9-2F02-D989-CB4A-280DE810FFCA}"/>
              </a:ext>
            </a:extLst>
          </p:cNvPr>
          <p:cNvSpPr txBox="1">
            <a:spLocks/>
          </p:cNvSpPr>
          <p:nvPr/>
        </p:nvSpPr>
        <p:spPr>
          <a:xfrm>
            <a:off x="6171356" y="991984"/>
            <a:ext cx="602064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sz="1600" dirty="0"/>
              <a:t>الحالة 1: واجهت جامعة ميزوري احتجاجات طلابية بسبب الخوف من العنصرية داخل الحرم الجامعي.</a:t>
            </a:r>
          </a:p>
          <a:p>
            <a:pPr marL="285750" indent="-285750" algn="just" rtl="1">
              <a:buFont typeface="Arial" panose="020B0604020202020204" pitchFamily="34" charset="0"/>
              <a:buChar char="•"/>
            </a:pPr>
            <a:r>
              <a:rPr lang="ar-DZ" sz="1600" dirty="0"/>
              <a:t>انتشرت معلومات مضللة على وسائل التواصل الاجتماعي، بما في ذلك شائعات كاذبة عن وجود </a:t>
            </a:r>
            <a:r>
              <a:rPr lang="en-US" sz="1600" dirty="0"/>
              <a:t> KKK</a:t>
            </a:r>
            <a:r>
              <a:rPr lang="ar-DZ" sz="1600" dirty="0"/>
              <a:t>في الحرم الجامعي. </a:t>
            </a:r>
            <a:endParaRPr lang="en-US" sz="1600" dirty="0"/>
          </a:p>
          <a:p>
            <a:pPr marL="285750" indent="-285750" algn="just" rtl="1">
              <a:buFont typeface="Arial" panose="020B0604020202020204" pitchFamily="34" charset="0"/>
              <a:buChar char="•"/>
            </a:pPr>
            <a:r>
              <a:rPr lang="ar-DZ" sz="1600" dirty="0"/>
              <a:t>فشلت الجامعة في الاستجابة بسرعة، مما سمح للشائعات بالتصاعد</a:t>
            </a:r>
            <a:r>
              <a:rPr lang="en-US" sz="1600" dirty="0"/>
              <a:t>.</a:t>
            </a:r>
          </a:p>
          <a:p>
            <a:pPr marL="285750" indent="-285750" algn="just" rtl="1">
              <a:buFont typeface="Arial" panose="020B0604020202020204" pitchFamily="34" charset="0"/>
              <a:buChar char="•"/>
            </a:pPr>
            <a:r>
              <a:rPr lang="ar-DZ" sz="2000" dirty="0"/>
              <a:t>التأثير:</a:t>
            </a:r>
          </a:p>
          <a:p>
            <a:pPr marL="285750" indent="-285750" algn="just" rtl="1">
              <a:buFont typeface="Arial" panose="020B0604020202020204" pitchFamily="34" charset="0"/>
              <a:buChar char="•"/>
            </a:pPr>
            <a:r>
              <a:rPr lang="ar-DZ" sz="1600" dirty="0"/>
              <a:t>شعر الطلاب بعدم الأمان بسبب المعلومات المضللة</a:t>
            </a:r>
          </a:p>
          <a:p>
            <a:pPr marL="285750" indent="-285750" algn="just" rtl="1">
              <a:buFont typeface="Arial" panose="020B0604020202020204" pitchFamily="34" charset="0"/>
              <a:buChar char="•"/>
            </a:pPr>
            <a:r>
              <a:rPr lang="ar-DZ" sz="1600" dirty="0"/>
              <a:t>تعطل الأنشطة الأكاديمية.</a:t>
            </a:r>
          </a:p>
          <a:p>
            <a:pPr marL="285750" indent="-285750" algn="just" rtl="1">
              <a:buFont typeface="Arial" panose="020B0604020202020204" pitchFamily="34" charset="0"/>
              <a:buChar char="•"/>
            </a:pPr>
            <a:r>
              <a:rPr lang="ar-DZ" sz="1600" dirty="0"/>
              <a:t>واجهت إدارة الجامعة انتقادات بسبب ضعف التواصل في الأزمات وبطء التحقق من الحقائق كما احتلت الجامعة تصنيفا متأخرا في محاور إدارة الازمات </a:t>
            </a:r>
            <a:r>
              <a:rPr lang="en-US" sz="1600" dirty="0"/>
              <a:t>Crisis Management</a:t>
            </a:r>
            <a:r>
              <a:rPr lang="ar-DZ" sz="1600" dirty="0"/>
              <a:t>.</a:t>
            </a:r>
          </a:p>
          <a:p>
            <a:pPr marL="285750" indent="-285750" algn="just" rtl="1">
              <a:buFont typeface="Arial" panose="020B0604020202020204" pitchFamily="34" charset="0"/>
              <a:buChar char="•"/>
            </a:pPr>
            <a:r>
              <a:rPr lang="ar-DZ" sz="1600" dirty="0"/>
              <a:t>غطت وسائل الإعلام الوطنية الجدل، مما أضر بسمعة جامعة ميسوري، مما أدى إلى انخفاض في تسجيل الطلاب في السنوات اللاحقة.</a:t>
            </a:r>
          </a:p>
        </p:txBody>
      </p:sp>
      <p:sp>
        <p:nvSpPr>
          <p:cNvPr id="6" name="Text Placeholder 5">
            <a:extLst>
              <a:ext uri="{FF2B5EF4-FFF2-40B4-BE49-F238E27FC236}">
                <a16:creationId xmlns:a16="http://schemas.microsoft.com/office/drawing/2014/main" id="{AA20B4EC-8AB4-8A3F-B52E-53163B6CD363}"/>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Tree>
    <p:extLst>
      <p:ext uri="{BB962C8B-B14F-4D97-AF65-F5344CB8AC3E}">
        <p14:creationId xmlns:p14="http://schemas.microsoft.com/office/powerpoint/2010/main" val="1080515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4572-2475-87CE-9ABF-7AA8A0281739}"/>
            </a:ext>
          </a:extLst>
        </p:cNvPr>
        <p:cNvGrpSpPr/>
        <p:nvPr/>
      </p:nvGrpSpPr>
      <p:grpSpPr>
        <a:xfrm>
          <a:off x="0" y="0"/>
          <a:ext cx="0" cy="0"/>
          <a:chOff x="0" y="0"/>
          <a:chExt cx="0" cy="0"/>
        </a:xfrm>
      </p:grpSpPr>
      <p:pic>
        <p:nvPicPr>
          <p:cNvPr id="7" name="Cameo Placeholder 6">
            <a:extLst>
              <a:ext uri="{FF2B5EF4-FFF2-40B4-BE49-F238E27FC236}">
                <a16:creationId xmlns:a16="http://schemas.microsoft.com/office/drawing/2014/main" id="{7651D5B8-04D4-5BA7-7E6C-58CA2416EED4}"/>
              </a:ext>
            </a:extLst>
          </p:cNvPr>
          <p:cNvPicPr>
            <a:picLocks noGrp="1" noChangeAspect="1"/>
            <a:extLst>
              <a:ext uri="{51228E76-BA90-4043-B771-695A4F85340A}">
                <alf:liveFeedProps xmlns:alf="http://schemas.microsoft.com/office/drawing/2021/livefeed" xmlns=""/>
              </a:ext>
            </a:extLst>
          </p:cNvPicPr>
          <p:nvPr>
            <p:ph type="media" sz="quarter" idx="15">
              <p:extLst>
                <p:ext uri="{56F484CC-4922-43CF-B6FB-B326C6A72FC8}">
                  <p232:phTypeExt xmlns:p232="http://schemas.microsoft.com/office/powerpoint/2023/02/main">
                    <p232:type>
                      <p232:cameo/>
                    </p232:type>
                  </p232:phTypeExt>
                </p:ext>
              </p:extLst>
            </p:ph>
          </p:nvPr>
        </p:nvPicPr>
        <p:blipFill>
          <a:blip r:embed="rId3"/>
          <a:srcRect/>
          <a:stretch/>
        </p:blipFill>
        <p:spPr>
          <a:xfrm>
            <a:off x="0" y="0"/>
            <a:ext cx="5571742" cy="3428999"/>
          </a:xfrm>
        </p:spPr>
      </p:pic>
      <p:pic>
        <p:nvPicPr>
          <p:cNvPr id="8" name="Picture Placeholder 11">
            <a:extLst>
              <a:ext uri="{FF2B5EF4-FFF2-40B4-BE49-F238E27FC236}">
                <a16:creationId xmlns:a16="http://schemas.microsoft.com/office/drawing/2014/main" id="{B43F1A8C-80F8-4014-AB8C-324869920596}"/>
              </a:ext>
            </a:extLst>
          </p:cNvPr>
          <p:cNvPicPr>
            <a:picLocks noGrp="1" noChangeAspect="1"/>
          </p:cNvPicPr>
          <p:nvPr>
            <p:ph type="pic" sz="quarter" idx="17"/>
          </p:nvPr>
        </p:nvPicPr>
        <p:blipFill>
          <a:blip r:embed="rId4"/>
          <a:srcRect t="3812" b="3812"/>
          <a:stretch/>
        </p:blipFill>
        <p:spPr>
          <a:xfrm>
            <a:off x="0" y="3429001"/>
            <a:ext cx="5571742" cy="3429000"/>
          </a:xfrm>
        </p:spPr>
      </p:pic>
      <p:sp>
        <p:nvSpPr>
          <p:cNvPr id="5" name="Title 4">
            <a:extLst>
              <a:ext uri="{FF2B5EF4-FFF2-40B4-BE49-F238E27FC236}">
                <a16:creationId xmlns:a16="http://schemas.microsoft.com/office/drawing/2014/main" id="{78D89864-E582-71EF-9CDD-0E7F1A28D989}"/>
              </a:ext>
            </a:extLst>
          </p:cNvPr>
          <p:cNvSpPr>
            <a:spLocks noGrp="1"/>
          </p:cNvSpPr>
          <p:nvPr>
            <p:ph type="title"/>
          </p:nvPr>
        </p:nvSpPr>
        <p:spPr>
          <a:xfrm>
            <a:off x="5276088" y="0"/>
            <a:ext cx="6915911" cy="6858000"/>
          </a:xfrm>
        </p:spPr>
        <p:txBody>
          <a:bodyPr/>
          <a:lstStyle/>
          <a:p>
            <a:r>
              <a:rPr lang="ar-DZ" dirty="0"/>
              <a:t> </a:t>
            </a:r>
            <a:endParaRPr lang="en-US" dirty="0"/>
          </a:p>
        </p:txBody>
      </p:sp>
      <p:sp>
        <p:nvSpPr>
          <p:cNvPr id="4" name="Slide Number Placeholder 3">
            <a:extLst>
              <a:ext uri="{FF2B5EF4-FFF2-40B4-BE49-F238E27FC236}">
                <a16:creationId xmlns:a16="http://schemas.microsoft.com/office/drawing/2014/main" id="{1CCD0B6B-9ED2-75F0-A815-2FC414CD7344}"/>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6</a:t>
            </a:fld>
            <a:endParaRPr lang="en-US" dirty="0"/>
          </a:p>
        </p:txBody>
      </p:sp>
      <p:sp>
        <p:nvSpPr>
          <p:cNvPr id="14" name="Freeform 17">
            <a:extLst>
              <a:ext uri="{FF2B5EF4-FFF2-40B4-BE49-F238E27FC236}">
                <a16:creationId xmlns:a16="http://schemas.microsoft.com/office/drawing/2014/main" id="{9A22D0CA-94E5-08AA-4646-474FFB176DD3}"/>
              </a:ext>
              <a:ext uri="{C183D7F6-B498-43B3-948B-1728B52AA6E4}">
                <adec:decorative xmlns:adec="http://schemas.microsoft.com/office/drawing/2017/decorative" val="1"/>
              </a:ext>
            </a:extLst>
          </p:cNvPr>
          <p:cNvSpPr/>
          <p:nvPr/>
        </p:nvSpPr>
        <p:spPr>
          <a:xfrm rot="16200000" flipH="1" flipV="1">
            <a:off x="10546318" y="-731282"/>
            <a:ext cx="914402" cy="2376963"/>
          </a:xfrm>
          <a:custGeom>
            <a:avLst/>
            <a:gdLst>
              <a:gd name="connsiteX0" fmla="*/ 0 w 914402"/>
              <a:gd name="connsiteY0" fmla="*/ 2376963 h 2376963"/>
              <a:gd name="connsiteX1" fmla="*/ 0 w 914402"/>
              <a:gd name="connsiteY1" fmla="*/ 1899066 h 2376963"/>
              <a:gd name="connsiteX2" fmla="*/ 115221 w 914402"/>
              <a:gd name="connsiteY2" fmla="*/ 1836526 h 2376963"/>
              <a:gd name="connsiteX3" fmla="*/ 459784 w 914402"/>
              <a:gd name="connsiteY3" fmla="*/ 1188481 h 2376963"/>
              <a:gd name="connsiteX4" fmla="*/ 115221 w 914402"/>
              <a:gd name="connsiteY4" fmla="*/ 540436 h 2376963"/>
              <a:gd name="connsiteX5" fmla="*/ 0 w 914402"/>
              <a:gd name="connsiteY5" fmla="*/ 477896 h 2376963"/>
              <a:gd name="connsiteX6" fmla="*/ 0 w 914402"/>
              <a:gd name="connsiteY6" fmla="*/ 0 h 2376963"/>
              <a:gd name="connsiteX7" fmla="*/ 159427 w 914402"/>
              <a:gd name="connsiteY7" fmla="*/ 49489 h 2376963"/>
              <a:gd name="connsiteX8" fmla="*/ 914402 w 914402"/>
              <a:gd name="connsiteY8" fmla="*/ 1188481 h 2376963"/>
              <a:gd name="connsiteX9" fmla="*/ 159427 w 914402"/>
              <a:gd name="connsiteY9" fmla="*/ 2327474 h 237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2" h="2376963">
                <a:moveTo>
                  <a:pt x="0" y="2376963"/>
                </a:moveTo>
                <a:lnTo>
                  <a:pt x="0" y="1899066"/>
                </a:lnTo>
                <a:lnTo>
                  <a:pt x="115221" y="1836526"/>
                </a:lnTo>
                <a:cubicBezTo>
                  <a:pt x="323105" y="1696082"/>
                  <a:pt x="459784" y="1458243"/>
                  <a:pt x="459784" y="1188481"/>
                </a:cubicBezTo>
                <a:cubicBezTo>
                  <a:pt x="459784" y="918719"/>
                  <a:pt x="323105" y="680880"/>
                  <a:pt x="115221" y="540436"/>
                </a:cubicBezTo>
                <a:lnTo>
                  <a:pt x="0" y="477896"/>
                </a:lnTo>
                <a:lnTo>
                  <a:pt x="0" y="0"/>
                </a:lnTo>
                <a:lnTo>
                  <a:pt x="159427" y="49489"/>
                </a:lnTo>
                <a:cubicBezTo>
                  <a:pt x="603094" y="237144"/>
                  <a:pt x="914402" y="676458"/>
                  <a:pt x="914402" y="1188481"/>
                </a:cubicBezTo>
                <a:cubicBezTo>
                  <a:pt x="914402" y="1700505"/>
                  <a:pt x="603094" y="2139818"/>
                  <a:pt x="159427" y="23274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xt Placeholder 5">
            <a:extLst>
              <a:ext uri="{FF2B5EF4-FFF2-40B4-BE49-F238E27FC236}">
                <a16:creationId xmlns:a16="http://schemas.microsoft.com/office/drawing/2014/main" id="{334776BE-A6B2-3524-C707-E22855E647B0}"/>
              </a:ext>
            </a:extLst>
          </p:cNvPr>
          <p:cNvSpPr txBox="1">
            <a:spLocks/>
          </p:cNvSpPr>
          <p:nvPr/>
        </p:nvSpPr>
        <p:spPr>
          <a:xfrm>
            <a:off x="5872446" y="991984"/>
            <a:ext cx="6319553" cy="577457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dirty="0"/>
              <a:t>المنع و الفائدة:</a:t>
            </a:r>
          </a:p>
          <a:p>
            <a:pPr marL="285750" indent="-285750" algn="just" rtl="1">
              <a:buFont typeface="Arial" panose="020B0604020202020204" pitchFamily="34" charset="0"/>
              <a:buChar char="•"/>
            </a:pPr>
            <a:r>
              <a:rPr lang="ar-DZ" dirty="0"/>
              <a:t>استجابة رسمية أسرع: كان ينبغي للجامعة أن تعالج الشائعات على الفور عبر حساباتها على وسائل التواصل الاجتماعي الموثقة، وتوضح الموقف. </a:t>
            </a:r>
            <a:r>
              <a:rPr lang="en-US" dirty="0"/>
              <a:t>)</a:t>
            </a:r>
            <a:r>
              <a:rPr lang="ar-DZ" dirty="0"/>
              <a:t>تأخير</a:t>
            </a:r>
            <a:r>
              <a:rPr lang="en-US" dirty="0"/>
              <a:t>(</a:t>
            </a:r>
            <a:endParaRPr lang="ar-DZ" dirty="0"/>
          </a:p>
          <a:p>
            <a:pPr marL="285750" indent="-285750" algn="just" rtl="1">
              <a:buFont typeface="Arial" panose="020B0604020202020204" pitchFamily="34" charset="0"/>
              <a:buChar char="•"/>
            </a:pPr>
            <a:r>
              <a:rPr lang="ar-DZ" dirty="0"/>
              <a:t>فريق مخصص لرصد المعلومات المضللة: فريق لتتبع المنشورات ومكافحة المعلومات المضللة في الوقت الفعلي.</a:t>
            </a:r>
          </a:p>
          <a:p>
            <a:pPr marL="285750" indent="-285750" algn="just" rtl="1">
              <a:buFont typeface="Arial" panose="020B0604020202020204" pitchFamily="34" charset="0"/>
              <a:buChar char="•"/>
            </a:pPr>
            <a:r>
              <a:rPr lang="ar-DZ" dirty="0"/>
              <a:t>خطة الاتصال في حالات الأزمات: إجراءات محددة مسبقًا للتعامل مع المعلومات المضللة، مع تعيين متحدثين رسميين للتحديثات في الوقت المناسب</a:t>
            </a:r>
          </a:p>
        </p:txBody>
      </p:sp>
      <p:sp>
        <p:nvSpPr>
          <p:cNvPr id="6" name="Text Placeholder 5">
            <a:extLst>
              <a:ext uri="{FF2B5EF4-FFF2-40B4-BE49-F238E27FC236}">
                <a16:creationId xmlns:a16="http://schemas.microsoft.com/office/drawing/2014/main" id="{7937A691-CD86-2F22-02E6-39CE075616FD}"/>
              </a:ext>
            </a:extLst>
          </p:cNvPr>
          <p:cNvSpPr>
            <a:spLocks noGrp="1"/>
          </p:cNvSpPr>
          <p:nvPr>
            <p:ph type="body" sz="quarter" idx="18"/>
          </p:nvPr>
        </p:nvSpPr>
        <p:spPr>
          <a:xfrm>
            <a:off x="8951974" y="107510"/>
            <a:ext cx="2840101" cy="776964"/>
          </a:xfrm>
        </p:spPr>
        <p:txBody>
          <a:bodyPr/>
          <a:lstStyle/>
          <a:p>
            <a:pPr algn="r"/>
            <a:r>
              <a:rPr lang="ar-DZ" sz="4400" dirty="0"/>
              <a:t>دراسة حالة </a:t>
            </a:r>
            <a:endParaRPr lang="en-US" sz="4400" dirty="0"/>
          </a:p>
        </p:txBody>
      </p:sp>
    </p:spTree>
    <p:extLst>
      <p:ext uri="{BB962C8B-B14F-4D97-AF65-F5344CB8AC3E}">
        <p14:creationId xmlns:p14="http://schemas.microsoft.com/office/powerpoint/2010/main" val="168663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49">
            <a:extLst>
              <a:ext uri="{FF2B5EF4-FFF2-40B4-BE49-F238E27FC236}">
                <a16:creationId xmlns:a16="http://schemas.microsoft.com/office/drawing/2014/main" id="{7F266011-39DA-468E-BA05-006148E95A2A}"/>
              </a:ext>
            </a:extLst>
          </p:cNvPr>
          <p:cNvSpPr>
            <a:spLocks noGrp="1"/>
          </p:cNvSpPr>
          <p:nvPr>
            <p:ph type="body" sz="quarter" idx="15"/>
          </p:nvPr>
        </p:nvSpPr>
        <p:spPr>
          <a:xfrm>
            <a:off x="315452" y="4191995"/>
            <a:ext cx="2625237" cy="462300"/>
          </a:xfrm>
          <a:noFill/>
        </p:spPr>
        <p:txBody>
          <a:bodyPr lIns="0" rIns="0" anchor="t"/>
          <a:lstStyle/>
          <a:p>
            <a:pPr algn="ctr"/>
            <a:r>
              <a:rPr lang="ar-DZ" dirty="0">
                <a:solidFill>
                  <a:schemeClr val="tx1"/>
                </a:solidFill>
              </a:rPr>
              <a:t>إرشادات للموظفين والطلاب</a:t>
            </a:r>
            <a:endParaRPr lang="en-US" dirty="0">
              <a:solidFill>
                <a:schemeClr val="tx1"/>
              </a:solidFill>
            </a:endParaRPr>
          </a:p>
        </p:txBody>
      </p:sp>
      <p:sp>
        <p:nvSpPr>
          <p:cNvPr id="63" name="Text Placeholder 62">
            <a:extLst>
              <a:ext uri="{FF2B5EF4-FFF2-40B4-BE49-F238E27FC236}">
                <a16:creationId xmlns:a16="http://schemas.microsoft.com/office/drawing/2014/main" id="{A543A1C8-D587-4EAA-AFB6-E6D4161D8894}"/>
              </a:ext>
            </a:extLst>
          </p:cNvPr>
          <p:cNvSpPr>
            <a:spLocks noGrp="1"/>
          </p:cNvSpPr>
          <p:nvPr>
            <p:ph type="body" sz="quarter" idx="24"/>
          </p:nvPr>
        </p:nvSpPr>
        <p:spPr>
          <a:xfrm>
            <a:off x="171879" y="4562856"/>
            <a:ext cx="2867415" cy="2205432"/>
          </a:xfrm>
          <a:noFill/>
        </p:spPr>
        <p:txBody>
          <a:bodyPr lIns="0" rIns="0" anchor="t"/>
          <a:lstStyle/>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يتم تدريب أعضاء هيئة التدريس والموظفين على كيفية التعامل بشكل احترافي على وسائل التواصل الاجتماعي لتجنب التصريحات المثيرة للجدل والتي قد تضر بسمعة الجامعة.</a:t>
            </a:r>
          </a:p>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 تحذر جامعة هارفارد الطلاب من عواقب نشر معلومات كاذبة.</a:t>
            </a:r>
            <a:endParaRPr lang="en-US" dirty="0">
              <a:latin typeface="Times New Roman" panose="02020603050405020304" pitchFamily="18" charset="0"/>
              <a:cs typeface="Times New Roman" panose="02020603050405020304" pitchFamily="18" charset="0"/>
            </a:endParaRPr>
          </a:p>
        </p:txBody>
      </p:sp>
      <p:sp>
        <p:nvSpPr>
          <p:cNvPr id="51" name="Text Placeholder 50">
            <a:extLst>
              <a:ext uri="{FF2B5EF4-FFF2-40B4-BE49-F238E27FC236}">
                <a16:creationId xmlns:a16="http://schemas.microsoft.com/office/drawing/2014/main" id="{77AD842D-C4A8-46AA-BA73-34496B674C5F}"/>
              </a:ext>
            </a:extLst>
          </p:cNvPr>
          <p:cNvSpPr>
            <a:spLocks noGrp="1"/>
          </p:cNvSpPr>
          <p:nvPr>
            <p:ph type="body" sz="quarter" idx="16"/>
          </p:nvPr>
        </p:nvSpPr>
        <p:spPr>
          <a:xfrm>
            <a:off x="3323520" y="4191995"/>
            <a:ext cx="2606350" cy="370861"/>
          </a:xfrm>
          <a:noFill/>
        </p:spPr>
        <p:txBody>
          <a:bodyPr lIns="0" rIns="0" anchor="t"/>
          <a:lstStyle/>
          <a:p>
            <a:pPr algn="ctr"/>
            <a:r>
              <a:rPr lang="ar-DZ" dirty="0">
                <a:solidFill>
                  <a:schemeClr val="tx1"/>
                </a:solidFill>
              </a:rPr>
              <a:t>استراتيجية حالات الأزمات</a:t>
            </a:r>
            <a:endParaRPr lang="en-US" dirty="0">
              <a:solidFill>
                <a:schemeClr val="tx1"/>
              </a:solidFill>
            </a:endParaRPr>
          </a:p>
        </p:txBody>
      </p:sp>
      <p:sp>
        <p:nvSpPr>
          <p:cNvPr id="1024" name="Text Placeholder 1023">
            <a:extLst>
              <a:ext uri="{FF2B5EF4-FFF2-40B4-BE49-F238E27FC236}">
                <a16:creationId xmlns:a16="http://schemas.microsoft.com/office/drawing/2014/main" id="{B944CE0E-E6DD-4B8E-9730-FCD90EAD8FFB}"/>
              </a:ext>
            </a:extLst>
          </p:cNvPr>
          <p:cNvSpPr>
            <a:spLocks noGrp="1"/>
          </p:cNvSpPr>
          <p:nvPr>
            <p:ph type="body" sz="quarter" idx="25"/>
          </p:nvPr>
        </p:nvSpPr>
        <p:spPr>
          <a:xfrm>
            <a:off x="3523883" y="4868076"/>
            <a:ext cx="2299103" cy="1810500"/>
          </a:xfrm>
          <a:noFill/>
        </p:spPr>
        <p:txBody>
          <a:bodyPr vert="horz" lIns="0" tIns="45720" rIns="0" bIns="45720" rtlCol="0" anchor="t">
            <a:noAutofit/>
          </a:bodyPr>
          <a:lstStyle/>
          <a:p>
            <a:pPr algn="just" rtl="1"/>
            <a:r>
              <a:rPr lang="ar-DZ" dirty="0">
                <a:latin typeface="Times New Roman" panose="02020603050405020304" pitchFamily="18" charset="0"/>
                <a:cs typeface="Times New Roman" panose="02020603050405020304" pitchFamily="18" charset="0"/>
              </a:rPr>
              <a:t>في حالة وجود معلومات مضللة، يصدر فريق الاتصالات بالجامعة بيانًا.</a:t>
            </a:r>
          </a:p>
          <a:p>
            <a:pPr algn="just" rtl="1"/>
            <a:r>
              <a:rPr lang="ar-DZ" dirty="0">
                <a:latin typeface="Times New Roman" panose="02020603050405020304" pitchFamily="18" charset="0"/>
                <a:cs typeface="Times New Roman" panose="02020603050405020304" pitchFamily="18" charset="0"/>
              </a:rPr>
              <a:t> تراقب هارفرد نشاط وسائل التواصل الاجتماعي للكشف عن المعلومات المضللة ومعالجتها قبل انتشارها.</a:t>
            </a:r>
            <a:endParaRPr lang="en-US" dirty="0">
              <a:latin typeface="Times New Roman" panose="02020603050405020304" pitchFamily="18" charset="0"/>
              <a:cs typeface="Times New Roman" panose="02020603050405020304" pitchFamily="18" charset="0"/>
            </a:endParaRPr>
          </a:p>
        </p:txBody>
      </p:sp>
      <p:sp>
        <p:nvSpPr>
          <p:cNvPr id="52" name="Text Placeholder 51">
            <a:extLst>
              <a:ext uri="{FF2B5EF4-FFF2-40B4-BE49-F238E27FC236}">
                <a16:creationId xmlns:a16="http://schemas.microsoft.com/office/drawing/2014/main" id="{0A6DD91F-81BC-47BF-A383-C5F885BCEECB}"/>
              </a:ext>
            </a:extLst>
          </p:cNvPr>
          <p:cNvSpPr>
            <a:spLocks noGrp="1"/>
          </p:cNvSpPr>
          <p:nvPr>
            <p:ph type="body" sz="quarter" idx="17"/>
          </p:nvPr>
        </p:nvSpPr>
        <p:spPr>
          <a:xfrm>
            <a:off x="6741992" y="4191995"/>
            <a:ext cx="2299102" cy="693081"/>
          </a:xfrm>
          <a:noFill/>
        </p:spPr>
        <p:txBody>
          <a:bodyPr lIns="0" rIns="0" anchor="t"/>
          <a:lstStyle/>
          <a:p>
            <a:pPr algn="r"/>
            <a:r>
              <a:rPr lang="ar-DZ" dirty="0">
                <a:solidFill>
                  <a:schemeClr val="tx1"/>
                </a:solidFill>
              </a:rPr>
              <a:t>عملية مراجعة المحتوى والموافقة عليه</a:t>
            </a:r>
            <a:endParaRPr lang="en-US" dirty="0">
              <a:solidFill>
                <a:schemeClr val="tx1"/>
              </a:solidFill>
            </a:endParaRPr>
          </a:p>
        </p:txBody>
      </p:sp>
      <p:sp>
        <p:nvSpPr>
          <p:cNvPr id="1025" name="Text Placeholder 1024">
            <a:extLst>
              <a:ext uri="{FF2B5EF4-FFF2-40B4-BE49-F238E27FC236}">
                <a16:creationId xmlns:a16="http://schemas.microsoft.com/office/drawing/2014/main" id="{286CA970-19A8-4480-B651-FFDCFFFEDC87}"/>
              </a:ext>
            </a:extLst>
          </p:cNvPr>
          <p:cNvSpPr>
            <a:spLocks noGrp="1"/>
          </p:cNvSpPr>
          <p:nvPr>
            <p:ph type="body" sz="quarter" idx="26"/>
          </p:nvPr>
        </p:nvSpPr>
        <p:spPr>
          <a:xfrm>
            <a:off x="6096000" y="4939990"/>
            <a:ext cx="3063240" cy="1810500"/>
          </a:xfrm>
          <a:noFill/>
        </p:spPr>
        <p:txBody>
          <a:bodyPr vert="horz" lIns="0" tIns="45720" rIns="0" bIns="45720" rtlCol="0" anchor="t">
            <a:noAutofit/>
          </a:bodyPr>
          <a:lstStyle/>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تخضع المنشورات المتعلقة بالموضوعات الحساسة (مثل السياسات والأزمات والمسائل القانونية) لمراجعة داخلية قبل النشر.</a:t>
            </a:r>
          </a:p>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 يجب على الأقسام الأكاديمية والمنظمات الطلابية مواءمة محتوى وسائل التواصل الاجتماعي الخاصة بها مع العلامة</a:t>
            </a:r>
            <a:endParaRPr lang="en-US" dirty="0">
              <a:latin typeface="Times New Roman" panose="02020603050405020304" pitchFamily="18" charset="0"/>
              <a:cs typeface="Times New Roman" panose="02020603050405020304" pitchFamily="18" charset="0"/>
            </a:endParaRPr>
          </a:p>
        </p:txBody>
      </p:sp>
      <p:sp>
        <p:nvSpPr>
          <p:cNvPr id="53" name="Text Placeholder 52">
            <a:extLst>
              <a:ext uri="{FF2B5EF4-FFF2-40B4-BE49-F238E27FC236}">
                <a16:creationId xmlns:a16="http://schemas.microsoft.com/office/drawing/2014/main" id="{84DDDC3A-EC3B-4BEB-86C4-554F99B22BC2}"/>
              </a:ext>
            </a:extLst>
          </p:cNvPr>
          <p:cNvSpPr>
            <a:spLocks noGrp="1"/>
          </p:cNvSpPr>
          <p:nvPr>
            <p:ph type="body" sz="quarter" idx="18"/>
          </p:nvPr>
        </p:nvSpPr>
        <p:spPr>
          <a:xfrm>
            <a:off x="9806616" y="4191995"/>
            <a:ext cx="2299103" cy="693080"/>
          </a:xfrm>
          <a:noFill/>
        </p:spPr>
        <p:txBody>
          <a:bodyPr lIns="0" rIns="0" anchor="t"/>
          <a:lstStyle/>
          <a:p>
            <a:pPr algn="r"/>
            <a:r>
              <a:rPr lang="ar-DZ" dirty="0">
                <a:solidFill>
                  <a:schemeClr val="tx1"/>
                </a:solidFill>
              </a:rPr>
              <a:t>الحسابات الرسمية والتحقق</a:t>
            </a:r>
            <a:endParaRPr lang="en-US" dirty="0">
              <a:solidFill>
                <a:schemeClr val="tx1"/>
              </a:solidFill>
            </a:endParaRPr>
          </a:p>
        </p:txBody>
      </p:sp>
      <p:sp>
        <p:nvSpPr>
          <p:cNvPr id="1027" name="Text Placeholder 1026">
            <a:extLst>
              <a:ext uri="{FF2B5EF4-FFF2-40B4-BE49-F238E27FC236}">
                <a16:creationId xmlns:a16="http://schemas.microsoft.com/office/drawing/2014/main" id="{3F9632C8-FB9D-4D5F-BF3E-0481512A4367}"/>
              </a:ext>
            </a:extLst>
          </p:cNvPr>
          <p:cNvSpPr>
            <a:spLocks noGrp="1"/>
          </p:cNvSpPr>
          <p:nvPr>
            <p:ph type="body" sz="quarter" idx="27"/>
          </p:nvPr>
        </p:nvSpPr>
        <p:spPr>
          <a:xfrm>
            <a:off x="9628632" y="4868076"/>
            <a:ext cx="2477087" cy="1810500"/>
          </a:xfrm>
          <a:noFill/>
          <a:ln>
            <a:noFill/>
          </a:ln>
        </p:spPr>
        <p:txBody>
          <a:bodyPr vert="horz" lIns="0" tIns="45720" rIns="0" bIns="45720" rtlCol="0" anchor="t">
            <a:noAutofit/>
          </a:bodyPr>
          <a:lstStyle/>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مكن فقط لممثلي الجامعة المعينين النشر على حسابات هارفارد الرسمية.</a:t>
            </a:r>
          </a:p>
          <a:p>
            <a:pPr marL="285750" indent="-285750" algn="r" rtl="1">
              <a:buFont typeface="Arial" panose="020B0604020202020204" pitchFamily="34" charset="0"/>
              <a:buChar char="•"/>
            </a:pPr>
            <a:r>
              <a:rPr lang="ar-DZ" dirty="0">
                <a:latin typeface="Times New Roman" panose="02020603050405020304" pitchFamily="18" charset="0"/>
                <a:cs typeface="Times New Roman" panose="02020603050405020304" pitchFamily="18" charset="0"/>
              </a:rPr>
              <a:t>يتم التحقق من الحسابات الرسمية بعلامات اختيار زرقاء لمنع انتحال الهوية.</a:t>
            </a:r>
            <a:endParaRPr lang="en-US" dirty="0">
              <a:latin typeface="Times New Roman" panose="02020603050405020304" pitchFamily="18" charset="0"/>
              <a:cs typeface="Times New Roman" panose="02020603050405020304" pitchFamily="18" charset="0"/>
            </a:endParaRPr>
          </a:p>
        </p:txBody>
      </p:sp>
      <p:sp>
        <p:nvSpPr>
          <p:cNvPr id="5" name="Text Placeholder 5">
            <a:extLst>
              <a:ext uri="{FF2B5EF4-FFF2-40B4-BE49-F238E27FC236}">
                <a16:creationId xmlns:a16="http://schemas.microsoft.com/office/drawing/2014/main" id="{2B97A6D0-5A09-09C8-ED86-421BB676116E}"/>
              </a:ext>
            </a:extLst>
          </p:cNvPr>
          <p:cNvSpPr txBox="1">
            <a:spLocks/>
          </p:cNvSpPr>
          <p:nvPr/>
        </p:nvSpPr>
        <p:spPr>
          <a:xfrm>
            <a:off x="8951974" y="107510"/>
            <a:ext cx="2840101" cy="776964"/>
          </a:xfrm>
          <a:prstGeom prst="rect">
            <a:avLst/>
          </a:prstGeom>
          <a:solidFill>
            <a:schemeClr val="bg1">
              <a:alpha val="50000"/>
            </a:schemeClr>
          </a:solidFill>
        </p:spPr>
        <p:txBody>
          <a:bodyPr vert="horz" lIns="0" tIns="45720" rIns="0" bIns="45720" rtlCol="0" anchor="b">
            <a:noAutofit/>
          </a:bodyPr>
          <a:lstStyle>
            <a:lvl1pPr marL="0" indent="0" algn="l" defTabSz="914400" rtl="0" eaLnBrk="1" latinLnBrk="0" hangingPunct="1">
              <a:lnSpc>
                <a:spcPct val="100000"/>
              </a:lnSpc>
              <a:spcBef>
                <a:spcPts val="1000"/>
              </a:spcBef>
              <a:spcAft>
                <a:spcPts val="1200"/>
              </a:spcAft>
              <a:buFontTx/>
              <a:buNone/>
              <a:defRPr lang="en-US" sz="2000" b="1" i="0" kern="1200" cap="all" spc="100" baseline="0">
                <a:solidFill>
                  <a:schemeClr val="accent5"/>
                </a:solidFill>
                <a:latin typeface="+mj-lt"/>
                <a:ea typeface="Source Sans Pro Black" panose="020B0503030403020204" pitchFamily="34" charset="0"/>
                <a:cs typeface="+mn-cs"/>
              </a:defRPr>
            </a:lvl1pPr>
            <a:lvl2pPr marL="4572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2pPr>
            <a:lvl3pPr marL="9144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3pPr>
            <a:lvl4pPr marL="13716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4pPr>
            <a:lvl5pPr marL="1828800" indent="0" algn="l" defTabSz="914400" rtl="0" eaLnBrk="1" latinLnBrk="0" hangingPunct="1">
              <a:lnSpc>
                <a:spcPct val="100000"/>
              </a:lnSpc>
              <a:spcBef>
                <a:spcPts val="1000"/>
              </a:spcBef>
              <a:spcAft>
                <a:spcPts val="1200"/>
              </a:spcAft>
              <a:buFont typeface="Arial" panose="020B0604020202020204" pitchFamily="34" charset="0"/>
              <a:buNone/>
              <a:defRPr lang="en-US" sz="1600" b="0" i="0" kern="1200" spc="100" baseline="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r"/>
            <a:r>
              <a:rPr lang="ar-DZ" sz="4400" dirty="0">
                <a:solidFill>
                  <a:schemeClr val="tx1"/>
                </a:solidFill>
              </a:rPr>
              <a:t>دراسة حالة </a:t>
            </a:r>
          </a:p>
        </p:txBody>
      </p:sp>
      <p:sp>
        <p:nvSpPr>
          <p:cNvPr id="8" name="Text Placeholder 5">
            <a:extLst>
              <a:ext uri="{FF2B5EF4-FFF2-40B4-BE49-F238E27FC236}">
                <a16:creationId xmlns:a16="http://schemas.microsoft.com/office/drawing/2014/main" id="{0D80914F-559B-EB99-DE9D-2366CD25643A}"/>
              </a:ext>
            </a:extLst>
          </p:cNvPr>
          <p:cNvSpPr txBox="1">
            <a:spLocks/>
          </p:cNvSpPr>
          <p:nvPr/>
        </p:nvSpPr>
        <p:spPr>
          <a:xfrm>
            <a:off x="520298" y="991984"/>
            <a:ext cx="11671701" cy="926026"/>
          </a:xfrm>
          <a:prstGeom prst="rect">
            <a:avLst/>
          </a:prstGeom>
          <a:noFill/>
        </p:spPr>
        <p:txBody>
          <a:bodyPr vert="horz" lIns="0" tIns="45720" rIns="9144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just" rtl="1"/>
            <a:r>
              <a:rPr lang="ar-DZ"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الحالة 2:لدى جامعة هارفارد سياسة شاملة لوسائل التواصل الاجتماعي تساعد في منع المعلومات المضللة وحماية سمعتها. </a:t>
            </a:r>
          </a:p>
        </p:txBody>
      </p:sp>
      <p:pic>
        <p:nvPicPr>
          <p:cNvPr id="18" name="Picture 17">
            <a:extLst>
              <a:ext uri="{FF2B5EF4-FFF2-40B4-BE49-F238E27FC236}">
                <a16:creationId xmlns:a16="http://schemas.microsoft.com/office/drawing/2014/main" id="{CD27CD4E-443E-675C-4A75-31B3FD939F51}"/>
              </a:ext>
            </a:extLst>
          </p:cNvPr>
          <p:cNvPicPr>
            <a:picLocks noChangeAspect="1"/>
          </p:cNvPicPr>
          <p:nvPr/>
        </p:nvPicPr>
        <p:blipFill>
          <a:blip r:embed="rId3"/>
          <a:stretch>
            <a:fillRect/>
          </a:stretch>
        </p:blipFill>
        <p:spPr>
          <a:xfrm>
            <a:off x="9238304" y="2077321"/>
            <a:ext cx="2867415" cy="2059762"/>
          </a:xfrm>
          <a:prstGeom prst="rect">
            <a:avLst/>
          </a:prstGeom>
        </p:spPr>
      </p:pic>
      <p:pic>
        <p:nvPicPr>
          <p:cNvPr id="29" name="Picture 28">
            <a:extLst>
              <a:ext uri="{FF2B5EF4-FFF2-40B4-BE49-F238E27FC236}">
                <a16:creationId xmlns:a16="http://schemas.microsoft.com/office/drawing/2014/main" id="{FB16CFB9-3683-CABA-06B2-A9CBEE9DAE3A}"/>
              </a:ext>
            </a:extLst>
          </p:cNvPr>
          <p:cNvPicPr>
            <a:picLocks noChangeAspect="1"/>
          </p:cNvPicPr>
          <p:nvPr/>
        </p:nvPicPr>
        <p:blipFill>
          <a:blip r:embed="rId4"/>
          <a:stretch>
            <a:fillRect/>
          </a:stretch>
        </p:blipFill>
        <p:spPr>
          <a:xfrm>
            <a:off x="6181343" y="2077321"/>
            <a:ext cx="2859751" cy="2059761"/>
          </a:xfrm>
          <a:prstGeom prst="rect">
            <a:avLst/>
          </a:prstGeom>
        </p:spPr>
      </p:pic>
      <p:pic>
        <p:nvPicPr>
          <p:cNvPr id="31" name="Picture 30">
            <a:extLst>
              <a:ext uri="{FF2B5EF4-FFF2-40B4-BE49-F238E27FC236}">
                <a16:creationId xmlns:a16="http://schemas.microsoft.com/office/drawing/2014/main" id="{7B0262FD-3689-A60F-A4F2-57B4193F1473}"/>
              </a:ext>
            </a:extLst>
          </p:cNvPr>
          <p:cNvPicPr>
            <a:picLocks noChangeAspect="1"/>
          </p:cNvPicPr>
          <p:nvPr/>
        </p:nvPicPr>
        <p:blipFill>
          <a:blip r:embed="rId5"/>
          <a:stretch>
            <a:fillRect/>
          </a:stretch>
        </p:blipFill>
        <p:spPr>
          <a:xfrm>
            <a:off x="3039294" y="2077320"/>
            <a:ext cx="2867415" cy="2059761"/>
          </a:xfrm>
          <a:prstGeom prst="rect">
            <a:avLst/>
          </a:prstGeom>
        </p:spPr>
      </p:pic>
      <p:pic>
        <p:nvPicPr>
          <p:cNvPr id="33" name="Picture 32">
            <a:extLst>
              <a:ext uri="{FF2B5EF4-FFF2-40B4-BE49-F238E27FC236}">
                <a16:creationId xmlns:a16="http://schemas.microsoft.com/office/drawing/2014/main" id="{3D565958-3419-CD75-7B46-37BB5A5BEE38}"/>
              </a:ext>
            </a:extLst>
          </p:cNvPr>
          <p:cNvPicPr>
            <a:picLocks noChangeAspect="1"/>
          </p:cNvPicPr>
          <p:nvPr/>
        </p:nvPicPr>
        <p:blipFill>
          <a:blip r:embed="rId6"/>
          <a:stretch>
            <a:fillRect/>
          </a:stretch>
        </p:blipFill>
        <p:spPr>
          <a:xfrm>
            <a:off x="315452" y="2025122"/>
            <a:ext cx="2625237" cy="2059761"/>
          </a:xfrm>
          <a:prstGeom prst="rect">
            <a:avLst/>
          </a:prstGeom>
        </p:spPr>
      </p:pic>
    </p:spTree>
    <p:extLst>
      <p:ext uri="{BB962C8B-B14F-4D97-AF65-F5344CB8AC3E}">
        <p14:creationId xmlns:p14="http://schemas.microsoft.com/office/powerpoint/2010/main" val="324932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5A7B0-AC1A-F596-CEA0-5A51901E46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E2BA6C-AF45-8661-38A2-982A5962EA15}"/>
              </a:ext>
            </a:extLst>
          </p:cNvPr>
          <p:cNvSpPr>
            <a:spLocks noGrp="1"/>
          </p:cNvSpPr>
          <p:nvPr>
            <p:ph type="title"/>
          </p:nvPr>
        </p:nvSpPr>
        <p:spPr>
          <a:xfrm>
            <a:off x="5084787" y="1391608"/>
            <a:ext cx="7107213" cy="4074783"/>
          </a:xfrm>
        </p:spPr>
        <p:txBody>
          <a:bodyPr/>
          <a:lstStyle/>
          <a:p>
            <a:pPr lvl="0" algn="ctr"/>
            <a:r>
              <a:rPr lang="ar-DZ" sz="6600" b="0" dirty="0">
                <a:latin typeface="+mn-lt"/>
              </a:rPr>
              <a:t>الخصوصية والمخاوف الأخلاقية </a:t>
            </a:r>
            <a:endParaRPr lang="en-US" sz="6600" b="0" dirty="0">
              <a:latin typeface="+mn-lt"/>
            </a:endParaRPr>
          </a:p>
        </p:txBody>
      </p:sp>
      <p:pic>
        <p:nvPicPr>
          <p:cNvPr id="4" name="Cameo Placeholder 3" descr="Cameo Placeholder">
            <a:extLst>
              <a:ext uri="{FF2B5EF4-FFF2-40B4-BE49-F238E27FC236}">
                <a16:creationId xmlns:a16="http://schemas.microsoft.com/office/drawing/2014/main" id="{F46E027C-BEF4-9CAE-3F96-199F24286B7C}"/>
              </a:ext>
            </a:extLst>
          </p:cNvPr>
          <p:cNvPicPr>
            <a:picLocks noGrp="1" noChangeAspect="1"/>
            <a:extLst>
              <a:ext uri="{51228E76-BA90-4043-B771-695A4F85340A}">
                <alf:liveFeedProps xmlns:alf="http://schemas.microsoft.com/office/drawing/2021/livefeed" xmlns=""/>
              </a:ext>
            </a:extLst>
          </p:cNvPicPr>
          <p:nvPr>
            <p:ph type="media" sz="quarter" idx="26">
              <p:extLst>
                <p:ext uri="{56F484CC-4922-43CF-B6FB-B326C6A72FC8}">
                  <p232:phTypeExt xmlns:p232="http://schemas.microsoft.com/office/powerpoint/2023/02/main">
                    <p232:type>
                      <p232:cameo/>
                    </p232:type>
                  </p232:phTypeExt>
                </p:ext>
              </p:extLst>
            </p:ph>
          </p:nvPr>
        </p:nvPicPr>
        <p:blipFill>
          <a:blip r:embed="rId3">
            <a:extLst>
              <a:ext uri="{96DAC541-7B7A-43D3-8B79-37D633B846F1}">
                <asvg:svgBlip xmlns:asvg="http://schemas.microsoft.com/office/drawing/2016/SVG/main" r:embed="rId4"/>
              </a:ext>
            </a:extLst>
          </a:blip>
          <a:stretch>
            <a:fillRect/>
          </a:stretch>
        </p:blipFill>
        <p:spPr>
          <a:xfrm>
            <a:off x="0" y="457200"/>
            <a:ext cx="4657342" cy="5943600"/>
          </a:xfrm>
        </p:spPr>
      </p:pic>
    </p:spTree>
    <p:extLst>
      <p:ext uri="{BB962C8B-B14F-4D97-AF65-F5344CB8AC3E}">
        <p14:creationId xmlns:p14="http://schemas.microsoft.com/office/powerpoint/2010/main" val="2645959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7E1A8-2473-11AD-9301-A7A844FFC5B7}"/>
              </a:ext>
            </a:extLst>
          </p:cNvPr>
          <p:cNvSpPr>
            <a:spLocks noGrp="1"/>
          </p:cNvSpPr>
          <p:nvPr>
            <p:ph type="sldNum" sz="quarter" idx="11"/>
          </p:nvPr>
        </p:nvSpPr>
        <p:spPr>
          <a:xfrm>
            <a:off x="300704" y="6363813"/>
            <a:ext cx="594564" cy="256854"/>
          </a:xfrm>
        </p:spPr>
        <p:txBody>
          <a:bodyPr/>
          <a:lstStyle/>
          <a:p>
            <a:fld id="{5D9ACC8A-FA13-47DD-9722-0749C5E70D5A}" type="slidenum">
              <a:rPr lang="en-US" smtClean="0"/>
              <a:pPr/>
              <a:t>9</a:t>
            </a:fld>
            <a:endParaRPr lang="en-US" dirty="0"/>
          </a:p>
        </p:txBody>
      </p:sp>
      <p:pic>
        <p:nvPicPr>
          <p:cNvPr id="4" name="Cameo Placeholder 3">
            <a:extLst>
              <a:ext uri="{FF2B5EF4-FFF2-40B4-BE49-F238E27FC236}">
                <a16:creationId xmlns:a16="http://schemas.microsoft.com/office/drawing/2014/main" id="{7051BB95-DB2F-69CF-D7D7-2942001F4A6F}"/>
              </a:ext>
            </a:extLst>
          </p:cNvPr>
          <p:cNvPicPr>
            <a:picLocks noGrp="1" noChangeAspect="1"/>
            <a:extLst>
              <a:ext uri="{51228E76-BA90-4043-B771-695A4F85340A}">
                <alf:liveFeedProps xmlns:alf="http://schemas.microsoft.com/office/drawing/2021/livefeed" xmlns=""/>
              </a:ext>
            </a:extLst>
          </p:cNvPicPr>
          <p:nvPr>
            <p:ph type="media" sz="quarter" idx="27">
              <p:extLst>
                <p:ext uri="{56F484CC-4922-43CF-B6FB-B326C6A72FC8}">
                  <p232:phTypeExt xmlns:p232="http://schemas.microsoft.com/office/powerpoint/2023/02/main">
                    <p232:type>
                      <p232:cameo/>
                    </p232:type>
                  </p232:phTypeExt>
                </p:ext>
              </p:extLst>
            </p:ph>
          </p:nvPr>
        </p:nvPicPr>
        <p:blipFill>
          <a:blip r:embed="rId3"/>
          <a:srcRect/>
          <a:stretch/>
        </p:blipFill>
        <p:spPr>
          <a:xfrm flipH="1">
            <a:off x="0" y="457200"/>
            <a:ext cx="4288536" cy="5943600"/>
          </a:xfrm>
        </p:spPr>
      </p:pic>
      <p:sp>
        <p:nvSpPr>
          <p:cNvPr id="8" name="Freeform 20">
            <a:extLst>
              <a:ext uri="{FF2B5EF4-FFF2-40B4-BE49-F238E27FC236}">
                <a16:creationId xmlns:a16="http://schemas.microsoft.com/office/drawing/2014/main" id="{CA6ECA8E-132A-32DF-6E9D-90B02A78E7D6}"/>
              </a:ext>
              <a:ext uri="{C183D7F6-B498-43B3-948B-1728B52AA6E4}">
                <adec:decorative xmlns:adec="http://schemas.microsoft.com/office/drawing/2017/decorative" val="1"/>
              </a:ext>
            </a:extLst>
          </p:cNvPr>
          <p:cNvSpPr/>
          <p:nvPr/>
        </p:nvSpPr>
        <p:spPr>
          <a:xfrm>
            <a:off x="10679571"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31A25EDC-3970-1F6A-E84D-1F074EE9BE5D}"/>
              </a:ext>
              <a:ext uri="{C183D7F6-B498-43B3-948B-1728B52AA6E4}">
                <adec:decorative xmlns:adec="http://schemas.microsoft.com/office/drawing/2017/decorative" val="1"/>
              </a:ext>
            </a:extLst>
          </p:cNvPr>
          <p:cNvSpPr/>
          <p:nvPr/>
        </p:nvSpPr>
        <p:spPr>
          <a:xfrm flipH="1">
            <a:off x="6929355" y="5715378"/>
            <a:ext cx="5262645" cy="1142622"/>
          </a:xfrm>
          <a:custGeom>
            <a:avLst/>
            <a:gdLst>
              <a:gd name="connsiteX0" fmla="*/ 1079662 w 5262645"/>
              <a:gd name="connsiteY0" fmla="*/ 1109493 h 1142622"/>
              <a:gd name="connsiteX1" fmla="*/ 855172 w 5262645"/>
              <a:gd name="connsiteY1" fmla="*/ 1133506 h 1142622"/>
              <a:gd name="connsiteX2" fmla="*/ 821620 w 5262645"/>
              <a:gd name="connsiteY2" fmla="*/ 1142622 h 1142622"/>
              <a:gd name="connsiteX3" fmla="*/ 1303731 w 5262645"/>
              <a:gd name="connsiteY3" fmla="*/ 1142622 h 1142622"/>
              <a:gd name="connsiteX4" fmla="*/ 1208942 w 5262645"/>
              <a:gd name="connsiteY4" fmla="*/ 1120248 h 1142622"/>
              <a:gd name="connsiteX5" fmla="*/ 1079662 w 5262645"/>
              <a:gd name="connsiteY5" fmla="*/ 1109493 h 1142622"/>
              <a:gd name="connsiteX6" fmla="*/ 3454425 w 5262645"/>
              <a:gd name="connsiteY6" fmla="*/ 1103179 h 1142622"/>
              <a:gd name="connsiteX7" fmla="*/ 3295648 w 5262645"/>
              <a:gd name="connsiteY7" fmla="*/ 1122856 h 1142622"/>
              <a:gd name="connsiteX8" fmla="*/ 3220251 w 5262645"/>
              <a:gd name="connsiteY8" fmla="*/ 1142622 h 1142622"/>
              <a:gd name="connsiteX9" fmla="*/ 3863985 w 5262645"/>
              <a:gd name="connsiteY9" fmla="*/ 1142622 h 1142622"/>
              <a:gd name="connsiteX10" fmla="*/ 3860226 w 5262645"/>
              <a:gd name="connsiteY10" fmla="*/ 1141212 h 1142622"/>
              <a:gd name="connsiteX11" fmla="*/ 3454425 w 5262645"/>
              <a:gd name="connsiteY11" fmla="*/ 1103179 h 1142622"/>
              <a:gd name="connsiteX12" fmla="*/ 1044551 w 5262645"/>
              <a:gd name="connsiteY12" fmla="*/ 969975 h 1142622"/>
              <a:gd name="connsiteX13" fmla="*/ 433352 w 5262645"/>
              <a:gd name="connsiteY13" fmla="*/ 1137173 h 1142622"/>
              <a:gd name="connsiteX14" fmla="*/ 423744 w 5262645"/>
              <a:gd name="connsiteY14" fmla="*/ 1142622 h 1142622"/>
              <a:gd name="connsiteX15" fmla="*/ 524675 w 5262645"/>
              <a:gd name="connsiteY15" fmla="*/ 1142622 h 1142622"/>
              <a:gd name="connsiteX16" fmla="*/ 575706 w 5262645"/>
              <a:gd name="connsiteY16" fmla="*/ 1118240 h 1142622"/>
              <a:gd name="connsiteX17" fmla="*/ 1041474 w 5262645"/>
              <a:gd name="connsiteY17" fmla="*/ 1013559 h 1142622"/>
              <a:gd name="connsiteX18" fmla="*/ 1420129 w 5262645"/>
              <a:gd name="connsiteY18" fmla="*/ 1100892 h 1142622"/>
              <a:gd name="connsiteX19" fmla="*/ 1493597 w 5262645"/>
              <a:gd name="connsiteY19" fmla="*/ 1142622 h 1142622"/>
              <a:gd name="connsiteX20" fmla="*/ 1576930 w 5262645"/>
              <a:gd name="connsiteY20" fmla="*/ 1142622 h 1142622"/>
              <a:gd name="connsiteX21" fmla="*/ 1562430 w 5262645"/>
              <a:gd name="connsiteY21" fmla="*/ 1132917 h 1142622"/>
              <a:gd name="connsiteX22" fmla="*/ 1044551 w 5262645"/>
              <a:gd name="connsiteY22" fmla="*/ 969975 h 1142622"/>
              <a:gd name="connsiteX23" fmla="*/ 3650150 w 5262645"/>
              <a:gd name="connsiteY23" fmla="*/ 965819 h 1142622"/>
              <a:gd name="connsiteX24" fmla="*/ 3534481 w 5262645"/>
              <a:gd name="connsiteY24" fmla="*/ 967300 h 1142622"/>
              <a:gd name="connsiteX25" fmla="*/ 3044771 w 5262645"/>
              <a:gd name="connsiteY25" fmla="*/ 1088916 h 1142622"/>
              <a:gd name="connsiteX26" fmla="*/ 2912547 w 5262645"/>
              <a:gd name="connsiteY26" fmla="*/ 1142622 h 1142622"/>
              <a:gd name="connsiteX27" fmla="*/ 3030795 w 5262645"/>
              <a:gd name="connsiteY27" fmla="*/ 1142622 h 1142622"/>
              <a:gd name="connsiteX28" fmla="*/ 3061076 w 5262645"/>
              <a:gd name="connsiteY28" fmla="*/ 1130274 h 1142622"/>
              <a:gd name="connsiteX29" fmla="*/ 3537982 w 5262645"/>
              <a:gd name="connsiteY29" fmla="*/ 1011020 h 1142622"/>
              <a:gd name="connsiteX30" fmla="*/ 4111111 w 5262645"/>
              <a:gd name="connsiteY30" fmla="*/ 1109521 h 1142622"/>
              <a:gd name="connsiteX31" fmla="*/ 4162537 w 5262645"/>
              <a:gd name="connsiteY31" fmla="*/ 1142622 h 1142622"/>
              <a:gd name="connsiteX32" fmla="*/ 4242429 w 5262645"/>
              <a:gd name="connsiteY32" fmla="*/ 1142622 h 1142622"/>
              <a:gd name="connsiteX33" fmla="*/ 4132194 w 5262645"/>
              <a:gd name="connsiteY33" fmla="*/ 1071305 h 1142622"/>
              <a:gd name="connsiteX34" fmla="*/ 3650150 w 5262645"/>
              <a:gd name="connsiteY34" fmla="*/ 965819 h 1142622"/>
              <a:gd name="connsiteX35" fmla="*/ 1013752 w 5262645"/>
              <a:gd name="connsiteY35" fmla="*/ 829860 h 1142622"/>
              <a:gd name="connsiteX36" fmla="*/ 236858 w 5262645"/>
              <a:gd name="connsiteY36" fmla="*/ 1084037 h 1142622"/>
              <a:gd name="connsiteX37" fmla="*/ 147702 w 5262645"/>
              <a:gd name="connsiteY37" fmla="*/ 1142622 h 1142622"/>
              <a:gd name="connsiteX38" fmla="*/ 229307 w 5262645"/>
              <a:gd name="connsiteY38" fmla="*/ 1142622 h 1142622"/>
              <a:gd name="connsiteX39" fmla="*/ 258446 w 5262645"/>
              <a:gd name="connsiteY39" fmla="*/ 1123426 h 1142622"/>
              <a:gd name="connsiteX40" fmla="*/ 1010073 w 5262645"/>
              <a:gd name="connsiteY40" fmla="*/ 874409 h 1142622"/>
              <a:gd name="connsiteX41" fmla="*/ 1530568 w 5262645"/>
              <a:gd name="connsiteY41" fmla="*/ 1036169 h 1142622"/>
              <a:gd name="connsiteX42" fmla="*/ 1635534 w 5262645"/>
              <a:gd name="connsiteY42" fmla="*/ 1108259 h 1142622"/>
              <a:gd name="connsiteX43" fmla="*/ 1686407 w 5262645"/>
              <a:gd name="connsiteY43" fmla="*/ 1142622 h 1142622"/>
              <a:gd name="connsiteX44" fmla="*/ 1764171 w 5262645"/>
              <a:gd name="connsiteY44" fmla="*/ 1142622 h 1142622"/>
              <a:gd name="connsiteX45" fmla="*/ 1660797 w 5262645"/>
              <a:gd name="connsiteY45" fmla="*/ 1072659 h 1142622"/>
              <a:gd name="connsiteX46" fmla="*/ 1555330 w 5262645"/>
              <a:gd name="connsiteY46" fmla="*/ 999867 h 1142622"/>
              <a:gd name="connsiteX47" fmla="*/ 1013752 w 5262645"/>
              <a:gd name="connsiteY47" fmla="*/ 829860 h 1142622"/>
              <a:gd name="connsiteX48" fmla="*/ 3736369 w 5262645"/>
              <a:gd name="connsiteY48" fmla="*/ 829169 h 1142622"/>
              <a:gd name="connsiteX49" fmla="*/ 3615477 w 5262645"/>
              <a:gd name="connsiteY49" fmla="*/ 830770 h 1142622"/>
              <a:gd name="connsiteX50" fmla="*/ 2939528 w 5262645"/>
              <a:gd name="connsiteY50" fmla="*/ 1025711 h 1142622"/>
              <a:gd name="connsiteX51" fmla="*/ 2752317 w 5262645"/>
              <a:gd name="connsiteY51" fmla="*/ 1101740 h 1142622"/>
              <a:gd name="connsiteX52" fmla="*/ 2632490 w 5262645"/>
              <a:gd name="connsiteY52" fmla="*/ 1142622 h 1142622"/>
              <a:gd name="connsiteX53" fmla="*/ 2788505 w 5262645"/>
              <a:gd name="connsiteY53" fmla="*/ 1142622 h 1142622"/>
              <a:gd name="connsiteX54" fmla="*/ 2962485 w 5262645"/>
              <a:gd name="connsiteY54" fmla="*/ 1071984 h 1142622"/>
              <a:gd name="connsiteX55" fmla="*/ 3623003 w 5262645"/>
              <a:gd name="connsiteY55" fmla="*/ 880108 h 1142622"/>
              <a:gd name="connsiteX56" fmla="*/ 4368179 w 5262645"/>
              <a:gd name="connsiteY56" fmla="*/ 1076061 h 1142622"/>
              <a:gd name="connsiteX57" fmla="*/ 4432352 w 5262645"/>
              <a:gd name="connsiteY57" fmla="*/ 1142622 h 1142622"/>
              <a:gd name="connsiteX58" fmla="*/ 4494589 w 5262645"/>
              <a:gd name="connsiteY58" fmla="*/ 1142622 h 1142622"/>
              <a:gd name="connsiteX59" fmla="*/ 4392490 w 5262645"/>
              <a:gd name="connsiteY59" fmla="*/ 1036894 h 1142622"/>
              <a:gd name="connsiteX60" fmla="*/ 3736369 w 5262645"/>
              <a:gd name="connsiteY60" fmla="*/ 829169 h 1142622"/>
              <a:gd name="connsiteX61" fmla="*/ 980938 w 5262645"/>
              <a:gd name="connsiteY61" fmla="*/ 690946 h 1142622"/>
              <a:gd name="connsiteX62" fmla="*/ 22523 w 5262645"/>
              <a:gd name="connsiteY62" fmla="*/ 1054831 h 1142622"/>
              <a:gd name="connsiteX63" fmla="*/ 0 w 5262645"/>
              <a:gd name="connsiteY63" fmla="*/ 1071570 h 1142622"/>
              <a:gd name="connsiteX64" fmla="*/ 0 w 5262645"/>
              <a:gd name="connsiteY64" fmla="*/ 1136555 h 1142622"/>
              <a:gd name="connsiteX65" fmla="*/ 52579 w 5262645"/>
              <a:gd name="connsiteY65" fmla="*/ 1097630 h 1142622"/>
              <a:gd name="connsiteX66" fmla="*/ 981469 w 5262645"/>
              <a:gd name="connsiteY66" fmla="*/ 741578 h 1142622"/>
              <a:gd name="connsiteX67" fmla="*/ 1525962 w 5262645"/>
              <a:gd name="connsiteY67" fmla="*/ 909860 h 1142622"/>
              <a:gd name="connsiteX68" fmla="*/ 1636065 w 5262645"/>
              <a:gd name="connsiteY68" fmla="*/ 984650 h 1142622"/>
              <a:gd name="connsiteX69" fmla="*/ 1768868 w 5262645"/>
              <a:gd name="connsiteY69" fmla="*/ 1074298 h 1142622"/>
              <a:gd name="connsiteX70" fmla="*/ 1884590 w 5262645"/>
              <a:gd name="connsiteY70" fmla="*/ 1142622 h 1142622"/>
              <a:gd name="connsiteX71" fmla="*/ 1995028 w 5262645"/>
              <a:gd name="connsiteY71" fmla="*/ 1142622 h 1142622"/>
              <a:gd name="connsiteX72" fmla="*/ 1919556 w 5262645"/>
              <a:gd name="connsiteY72" fmla="*/ 1109424 h 1142622"/>
              <a:gd name="connsiteX73" fmla="*/ 1657307 w 5262645"/>
              <a:gd name="connsiteY73" fmla="*/ 943427 h 1142622"/>
              <a:gd name="connsiteX74" fmla="*/ 1546098 w 5262645"/>
              <a:gd name="connsiteY74" fmla="*/ 867831 h 1142622"/>
              <a:gd name="connsiteX75" fmla="*/ 980938 w 5262645"/>
              <a:gd name="connsiteY75" fmla="*/ 690946 h 1142622"/>
              <a:gd name="connsiteX76" fmla="*/ 949119 w 5262645"/>
              <a:gd name="connsiteY76" fmla="*/ 551351 h 1142622"/>
              <a:gd name="connsiteX77" fmla="*/ 104610 w 5262645"/>
              <a:gd name="connsiteY77" fmla="*/ 830205 h 1142622"/>
              <a:gd name="connsiteX78" fmla="*/ 0 w 5262645"/>
              <a:gd name="connsiteY78" fmla="*/ 899395 h 1142622"/>
              <a:gd name="connsiteX79" fmla="*/ 0 w 5262645"/>
              <a:gd name="connsiteY79" fmla="*/ 956469 h 1142622"/>
              <a:gd name="connsiteX80" fmla="*/ 127858 w 5262645"/>
              <a:gd name="connsiteY80" fmla="*/ 871762 h 1142622"/>
              <a:gd name="connsiteX81" fmla="*/ 946856 w 5262645"/>
              <a:gd name="connsiteY81" fmla="*/ 598209 h 1142622"/>
              <a:gd name="connsiteX82" fmla="*/ 1514838 w 5262645"/>
              <a:gd name="connsiteY82" fmla="*/ 773853 h 1142622"/>
              <a:gd name="connsiteX83" fmla="*/ 1629475 w 5262645"/>
              <a:gd name="connsiteY83" fmla="*/ 851249 h 1142622"/>
              <a:gd name="connsiteX84" fmla="*/ 2222942 w 5262645"/>
              <a:gd name="connsiteY84" fmla="*/ 1130727 h 1142622"/>
              <a:gd name="connsiteX85" fmla="*/ 3010780 w 5262645"/>
              <a:gd name="connsiteY85" fmla="*/ 939176 h 1142622"/>
              <a:gd name="connsiteX86" fmla="*/ 3699898 w 5262645"/>
              <a:gd name="connsiteY86" fmla="*/ 738008 h 1142622"/>
              <a:gd name="connsiteX87" fmla="*/ 4478278 w 5262645"/>
              <a:gd name="connsiteY87" fmla="*/ 941560 h 1142622"/>
              <a:gd name="connsiteX88" fmla="*/ 4591453 w 5262645"/>
              <a:gd name="connsiteY88" fmla="*/ 1058360 h 1142622"/>
              <a:gd name="connsiteX89" fmla="*/ 4640354 w 5262645"/>
              <a:gd name="connsiteY89" fmla="*/ 1142622 h 1142622"/>
              <a:gd name="connsiteX90" fmla="*/ 4689946 w 5262645"/>
              <a:gd name="connsiteY90" fmla="*/ 1142622 h 1142622"/>
              <a:gd name="connsiteX91" fmla="*/ 4625940 w 5262645"/>
              <a:gd name="connsiteY91" fmla="*/ 1031947 h 1142622"/>
              <a:gd name="connsiteX92" fmla="*/ 4505754 w 5262645"/>
              <a:gd name="connsiteY92" fmla="*/ 907563 h 1142622"/>
              <a:gd name="connsiteX93" fmla="*/ 3695891 w 5262645"/>
              <a:gd name="connsiteY93" fmla="*/ 693590 h 1142622"/>
              <a:gd name="connsiteX94" fmla="*/ 2990744 w 5262645"/>
              <a:gd name="connsiteY94" fmla="*/ 897723 h 1142622"/>
              <a:gd name="connsiteX95" fmla="*/ 2224792 w 5262645"/>
              <a:gd name="connsiteY95" fmla="*/ 1084787 h 1142622"/>
              <a:gd name="connsiteX96" fmla="*/ 1652726 w 5262645"/>
              <a:gd name="connsiteY96" fmla="*/ 812840 h 1142622"/>
              <a:gd name="connsiteX97" fmla="*/ 1537741 w 5262645"/>
              <a:gd name="connsiteY97" fmla="*/ 735697 h 1142622"/>
              <a:gd name="connsiteX98" fmla="*/ 949119 w 5262645"/>
              <a:gd name="connsiteY98" fmla="*/ 551351 h 1142622"/>
              <a:gd name="connsiteX99" fmla="*/ 916211 w 5262645"/>
              <a:gd name="connsiteY99" fmla="*/ 411825 h 1142622"/>
              <a:gd name="connsiteX100" fmla="*/ 38109 w 5262645"/>
              <a:gd name="connsiteY100" fmla="*/ 702895 h 1142622"/>
              <a:gd name="connsiteX101" fmla="*/ 0 w 5262645"/>
              <a:gd name="connsiteY101" fmla="*/ 728235 h 1142622"/>
              <a:gd name="connsiteX102" fmla="*/ 0 w 5262645"/>
              <a:gd name="connsiteY102" fmla="*/ 784267 h 1142622"/>
              <a:gd name="connsiteX103" fmla="*/ 59830 w 5262645"/>
              <a:gd name="connsiteY103" fmla="*/ 744506 h 1142622"/>
              <a:gd name="connsiteX104" fmla="*/ 912813 w 5262645"/>
              <a:gd name="connsiteY104" fmla="*/ 458683 h 1142622"/>
              <a:gd name="connsiteX105" fmla="*/ 1504573 w 5262645"/>
              <a:gd name="connsiteY105" fmla="*/ 641477 h 1142622"/>
              <a:gd name="connsiteX106" fmla="*/ 1623885 w 5262645"/>
              <a:gd name="connsiteY106" fmla="*/ 722429 h 1142622"/>
              <a:gd name="connsiteX107" fmla="*/ 2241276 w 5262645"/>
              <a:gd name="connsiteY107" fmla="*/ 1012959 h 1142622"/>
              <a:gd name="connsiteX108" fmla="*/ 3060932 w 5262645"/>
              <a:gd name="connsiteY108" fmla="*/ 815117 h 1142622"/>
              <a:gd name="connsiteX109" fmla="*/ 3778890 w 5262645"/>
              <a:gd name="connsiteY109" fmla="*/ 605007 h 1142622"/>
              <a:gd name="connsiteX110" fmla="*/ 4590119 w 5262645"/>
              <a:gd name="connsiteY110" fmla="*/ 816410 h 1142622"/>
              <a:gd name="connsiteX111" fmla="*/ 4786041 w 5262645"/>
              <a:gd name="connsiteY111" fmla="*/ 1071845 h 1142622"/>
              <a:gd name="connsiteX112" fmla="*/ 4807324 w 5262645"/>
              <a:gd name="connsiteY112" fmla="*/ 1142622 h 1142622"/>
              <a:gd name="connsiteX113" fmla="*/ 4854309 w 5262645"/>
              <a:gd name="connsiteY113" fmla="*/ 1142622 h 1142622"/>
              <a:gd name="connsiteX114" fmla="*/ 4826414 w 5262645"/>
              <a:gd name="connsiteY114" fmla="*/ 1049879 h 1142622"/>
              <a:gd name="connsiteX115" fmla="*/ 4618918 w 5262645"/>
              <a:gd name="connsiteY115" fmla="*/ 778285 h 1142622"/>
              <a:gd name="connsiteX116" fmla="*/ 3775850 w 5262645"/>
              <a:gd name="connsiteY116" fmla="*/ 556710 h 1142622"/>
              <a:gd name="connsiteX117" fmla="*/ 3041757 w 5262645"/>
              <a:gd name="connsiteY117" fmla="*/ 770395 h 1142622"/>
              <a:gd name="connsiteX118" fmla="*/ 2245791 w 5262645"/>
              <a:gd name="connsiteY118" fmla="*/ 967761 h 1142622"/>
              <a:gd name="connsiteX119" fmla="*/ 1649458 w 5262645"/>
              <a:gd name="connsiteY119" fmla="*/ 685019 h 1142622"/>
              <a:gd name="connsiteX120" fmla="*/ 1529035 w 5262645"/>
              <a:gd name="connsiteY120" fmla="*/ 603263 h 1142622"/>
              <a:gd name="connsiteX121" fmla="*/ 916211 w 5262645"/>
              <a:gd name="connsiteY121" fmla="*/ 411825 h 1142622"/>
              <a:gd name="connsiteX122" fmla="*/ 884295 w 5262645"/>
              <a:gd name="connsiteY122" fmla="*/ 273354 h 1142622"/>
              <a:gd name="connsiteX123" fmla="*/ 134418 w 5262645"/>
              <a:gd name="connsiteY123" fmla="*/ 483540 h 1142622"/>
              <a:gd name="connsiteX124" fmla="*/ 0 w 5262645"/>
              <a:gd name="connsiteY124" fmla="*/ 560911 h 1142622"/>
              <a:gd name="connsiteX125" fmla="*/ 0 w 5262645"/>
              <a:gd name="connsiteY125" fmla="*/ 612192 h 1142622"/>
              <a:gd name="connsiteX126" fmla="*/ 148941 w 5262645"/>
              <a:gd name="connsiteY126" fmla="*/ 526060 h 1142622"/>
              <a:gd name="connsiteX127" fmla="*/ 877754 w 5262645"/>
              <a:gd name="connsiteY127" fmla="*/ 319132 h 1142622"/>
              <a:gd name="connsiteX128" fmla="*/ 1493106 w 5262645"/>
              <a:gd name="connsiteY128" fmla="*/ 508889 h 1142622"/>
              <a:gd name="connsiteX129" fmla="*/ 1617811 w 5262645"/>
              <a:gd name="connsiteY129" fmla="*/ 592896 h 1142622"/>
              <a:gd name="connsiteX130" fmla="*/ 2260186 w 5262645"/>
              <a:gd name="connsiteY130" fmla="*/ 893714 h 1142622"/>
              <a:gd name="connsiteX131" fmla="*/ 3112870 w 5262645"/>
              <a:gd name="connsiteY131" fmla="*/ 686066 h 1142622"/>
              <a:gd name="connsiteX132" fmla="*/ 3859775 w 5262645"/>
              <a:gd name="connsiteY132" fmla="*/ 466408 h 1142622"/>
              <a:gd name="connsiteX133" fmla="*/ 4704205 w 5262645"/>
              <a:gd name="connsiteY133" fmla="*/ 685413 h 1142622"/>
              <a:gd name="connsiteX134" fmla="*/ 4953476 w 5262645"/>
              <a:gd name="connsiteY134" fmla="*/ 1102215 h 1142622"/>
              <a:gd name="connsiteX135" fmla="*/ 4957420 w 5262645"/>
              <a:gd name="connsiteY135" fmla="*/ 1142622 h 1142622"/>
              <a:gd name="connsiteX136" fmla="*/ 5002699 w 5262645"/>
              <a:gd name="connsiteY136" fmla="*/ 1142622 h 1142622"/>
              <a:gd name="connsiteX137" fmla="*/ 4997750 w 5262645"/>
              <a:gd name="connsiteY137" fmla="*/ 1093380 h 1142622"/>
              <a:gd name="connsiteX138" fmla="*/ 4733501 w 5262645"/>
              <a:gd name="connsiteY138" fmla="*/ 651712 h 1142622"/>
              <a:gd name="connsiteX139" fmla="*/ 3857231 w 5262645"/>
              <a:gd name="connsiteY139" fmla="*/ 422542 h 1142622"/>
              <a:gd name="connsiteX140" fmla="*/ 3094540 w 5262645"/>
              <a:gd name="connsiteY140" fmla="*/ 645520 h 1142622"/>
              <a:gd name="connsiteX141" fmla="*/ 2265450 w 5262645"/>
              <a:gd name="connsiteY141" fmla="*/ 849572 h 1142622"/>
              <a:gd name="connsiteX142" fmla="*/ 1645442 w 5262645"/>
              <a:gd name="connsiteY142" fmla="*/ 556134 h 1142622"/>
              <a:gd name="connsiteX143" fmla="*/ 1520237 w 5262645"/>
              <a:gd name="connsiteY143" fmla="*/ 471428 h 1142622"/>
              <a:gd name="connsiteX144" fmla="*/ 884295 w 5262645"/>
              <a:gd name="connsiteY144" fmla="*/ 273354 h 1142622"/>
              <a:gd name="connsiteX145" fmla="*/ 851959 w 5262645"/>
              <a:gd name="connsiteY145" fmla="*/ 137679 h 1142622"/>
              <a:gd name="connsiteX146" fmla="*/ 69634 w 5262645"/>
              <a:gd name="connsiteY146" fmla="*/ 356424 h 1142622"/>
              <a:gd name="connsiteX147" fmla="*/ 0 w 5262645"/>
              <a:gd name="connsiteY147" fmla="*/ 396306 h 1142622"/>
              <a:gd name="connsiteX148" fmla="*/ 0 w 5262645"/>
              <a:gd name="connsiteY148" fmla="*/ 448935 h 1142622"/>
              <a:gd name="connsiteX149" fmla="*/ 90445 w 5262645"/>
              <a:gd name="connsiteY149" fmla="*/ 396521 h 1142622"/>
              <a:gd name="connsiteX150" fmla="*/ 847014 w 5262645"/>
              <a:gd name="connsiteY150" fmla="*/ 181105 h 1142622"/>
              <a:gd name="connsiteX151" fmla="*/ 1486055 w 5262645"/>
              <a:gd name="connsiteY151" fmla="*/ 377935 h 1142622"/>
              <a:gd name="connsiteX152" fmla="*/ 1615189 w 5262645"/>
              <a:gd name="connsiteY152" fmla="*/ 465146 h 1142622"/>
              <a:gd name="connsiteX153" fmla="*/ 2280174 w 5262645"/>
              <a:gd name="connsiteY153" fmla="*/ 777420 h 1142622"/>
              <a:gd name="connsiteX154" fmla="*/ 3164727 w 5262645"/>
              <a:gd name="connsiteY154" fmla="*/ 561320 h 1142622"/>
              <a:gd name="connsiteX155" fmla="*/ 3940481 w 5262645"/>
              <a:gd name="connsiteY155" fmla="*/ 332723 h 1142622"/>
              <a:gd name="connsiteX156" fmla="*/ 4817512 w 5262645"/>
              <a:gd name="connsiteY156" fmla="*/ 559223 h 1142622"/>
              <a:gd name="connsiteX157" fmla="*/ 5077183 w 5262645"/>
              <a:gd name="connsiteY157" fmla="*/ 991802 h 1142622"/>
              <a:gd name="connsiteX158" fmla="*/ 5092025 w 5262645"/>
              <a:gd name="connsiteY158" fmla="*/ 1142622 h 1142622"/>
              <a:gd name="connsiteX159" fmla="*/ 5137336 w 5262645"/>
              <a:gd name="connsiteY159" fmla="*/ 1142622 h 1142622"/>
              <a:gd name="connsiteX160" fmla="*/ 5121165 w 5262645"/>
              <a:gd name="connsiteY160" fmla="*/ 980449 h 1142622"/>
              <a:gd name="connsiteX161" fmla="*/ 4848123 w 5262645"/>
              <a:gd name="connsiteY161" fmla="*/ 521395 h 1142622"/>
              <a:gd name="connsiteX162" fmla="*/ 3939256 w 5262645"/>
              <a:gd name="connsiteY162" fmla="*/ 284724 h 1142622"/>
              <a:gd name="connsiteX163" fmla="*/ 3147362 w 5262645"/>
              <a:gd name="connsiteY163" fmla="*/ 516896 h 1142622"/>
              <a:gd name="connsiteX164" fmla="*/ 2285596 w 5262645"/>
              <a:gd name="connsiteY164" fmla="*/ 730511 h 1142622"/>
              <a:gd name="connsiteX165" fmla="*/ 1640959 w 5262645"/>
              <a:gd name="connsiteY165" fmla="*/ 426524 h 1142622"/>
              <a:gd name="connsiteX166" fmla="*/ 1511073 w 5262645"/>
              <a:gd name="connsiteY166" fmla="*/ 338259 h 1142622"/>
              <a:gd name="connsiteX167" fmla="*/ 851959 w 5262645"/>
              <a:gd name="connsiteY167" fmla="*/ 137679 h 1142622"/>
              <a:gd name="connsiteX168" fmla="*/ 819898 w 5262645"/>
              <a:gd name="connsiteY168" fmla="*/ 3 h 1142622"/>
              <a:gd name="connsiteX169" fmla="*/ 9400 w 5262645"/>
              <a:gd name="connsiteY169" fmla="*/ 227187 h 1142622"/>
              <a:gd name="connsiteX170" fmla="*/ 0 w 5262645"/>
              <a:gd name="connsiteY170" fmla="*/ 232581 h 1142622"/>
              <a:gd name="connsiteX171" fmla="*/ 0 w 5262645"/>
              <a:gd name="connsiteY171" fmla="*/ 285706 h 1142622"/>
              <a:gd name="connsiteX172" fmla="*/ 30552 w 5262645"/>
              <a:gd name="connsiteY172" fmla="*/ 267965 h 1142622"/>
              <a:gd name="connsiteX173" fmla="*/ 815049 w 5262645"/>
              <a:gd name="connsiteY173" fmla="*/ 43952 h 1142622"/>
              <a:gd name="connsiteX174" fmla="*/ 1477802 w 5262645"/>
              <a:gd name="connsiteY174" fmla="*/ 247835 h 1142622"/>
              <a:gd name="connsiteX175" fmla="*/ 1611363 w 5262645"/>
              <a:gd name="connsiteY175" fmla="*/ 338256 h 1142622"/>
              <a:gd name="connsiteX176" fmla="*/ 2300273 w 5262645"/>
              <a:gd name="connsiteY176" fmla="*/ 661576 h 1142622"/>
              <a:gd name="connsiteX177" fmla="*/ 3216192 w 5262645"/>
              <a:gd name="connsiteY177" fmla="*/ 436328 h 1142622"/>
              <a:gd name="connsiteX178" fmla="*/ 4021148 w 5262645"/>
              <a:gd name="connsiteY178" fmla="*/ 198531 h 1142622"/>
              <a:gd name="connsiteX179" fmla="*/ 4931630 w 5262645"/>
              <a:gd name="connsiteY179" fmla="*/ 432983 h 1142622"/>
              <a:gd name="connsiteX180" fmla="*/ 5218757 w 5262645"/>
              <a:gd name="connsiteY180" fmla="*/ 1054401 h 1142622"/>
              <a:gd name="connsiteX181" fmla="*/ 5214445 w 5262645"/>
              <a:gd name="connsiteY181" fmla="*/ 1142622 h 1142622"/>
              <a:gd name="connsiteX182" fmla="*/ 5258578 w 5262645"/>
              <a:gd name="connsiteY182" fmla="*/ 1142622 h 1142622"/>
              <a:gd name="connsiteX183" fmla="*/ 5262645 w 5262645"/>
              <a:gd name="connsiteY183" fmla="*/ 1050903 h 1142622"/>
              <a:gd name="connsiteX184" fmla="*/ 4960676 w 5262645"/>
              <a:gd name="connsiteY184" fmla="*/ 395208 h 1142622"/>
              <a:gd name="connsiteX185" fmla="*/ 4018710 w 5262645"/>
              <a:gd name="connsiteY185" fmla="*/ 150336 h 1142622"/>
              <a:gd name="connsiteX186" fmla="*/ 3198224 w 5262645"/>
              <a:gd name="connsiteY186" fmla="*/ 391801 h 1142622"/>
              <a:gd name="connsiteX187" fmla="*/ 2304938 w 5262645"/>
              <a:gd name="connsiteY187" fmla="*/ 613609 h 1142622"/>
              <a:gd name="connsiteX188" fmla="*/ 1637442 w 5262645"/>
              <a:gd name="connsiteY188" fmla="*/ 297821 h 1142622"/>
              <a:gd name="connsiteX189" fmla="*/ 1503023 w 5262645"/>
              <a:gd name="connsiteY189" fmla="*/ 206951 h 1142622"/>
              <a:gd name="connsiteX190" fmla="*/ 819898 w 5262645"/>
              <a:gd name="connsiteY190" fmla="*/ 3 h 11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262645" h="1142622">
                <a:moveTo>
                  <a:pt x="1079662" y="1109493"/>
                </a:moveTo>
                <a:cubicBezTo>
                  <a:pt x="1006733" y="1108758"/>
                  <a:pt x="931937" y="1116757"/>
                  <a:pt x="855172" y="1133506"/>
                </a:cubicBezTo>
                <a:lnTo>
                  <a:pt x="821620" y="1142622"/>
                </a:lnTo>
                <a:lnTo>
                  <a:pt x="1303731" y="1142622"/>
                </a:lnTo>
                <a:lnTo>
                  <a:pt x="1208942" y="1120248"/>
                </a:lnTo>
                <a:cubicBezTo>
                  <a:pt x="1166506" y="1113521"/>
                  <a:pt x="1123420" y="1109935"/>
                  <a:pt x="1079662" y="1109493"/>
                </a:cubicBezTo>
                <a:close/>
                <a:moveTo>
                  <a:pt x="3454425" y="1103179"/>
                </a:moveTo>
                <a:cubicBezTo>
                  <a:pt x="3401006" y="1105390"/>
                  <a:pt x="3348086" y="1112357"/>
                  <a:pt x="3295648" y="1122856"/>
                </a:cubicBezTo>
                <a:lnTo>
                  <a:pt x="3220251" y="1142622"/>
                </a:lnTo>
                <a:lnTo>
                  <a:pt x="3863985" y="1142622"/>
                </a:lnTo>
                <a:lnTo>
                  <a:pt x="3860226" y="1141212"/>
                </a:lnTo>
                <a:cubicBezTo>
                  <a:pt x="3741449" y="1109348"/>
                  <a:pt x="3605899" y="1096585"/>
                  <a:pt x="3454425" y="1103179"/>
                </a:cubicBezTo>
                <a:close/>
                <a:moveTo>
                  <a:pt x="1044551" y="969975"/>
                </a:moveTo>
                <a:cubicBezTo>
                  <a:pt x="853572" y="968326"/>
                  <a:pt x="650416" y="1023974"/>
                  <a:pt x="433352" y="1137173"/>
                </a:cubicBezTo>
                <a:lnTo>
                  <a:pt x="423744" y="1142622"/>
                </a:lnTo>
                <a:lnTo>
                  <a:pt x="524675" y="1142622"/>
                </a:lnTo>
                <a:lnTo>
                  <a:pt x="575706" y="1118240"/>
                </a:lnTo>
                <a:cubicBezTo>
                  <a:pt x="739390" y="1047869"/>
                  <a:pt x="894369" y="1013022"/>
                  <a:pt x="1041474" y="1013559"/>
                </a:cubicBezTo>
                <a:cubicBezTo>
                  <a:pt x="1173868" y="1014043"/>
                  <a:pt x="1299885" y="1043188"/>
                  <a:pt x="1420129" y="1100892"/>
                </a:cubicBezTo>
                <a:lnTo>
                  <a:pt x="1493597" y="1142622"/>
                </a:lnTo>
                <a:lnTo>
                  <a:pt x="1576930" y="1142622"/>
                </a:lnTo>
                <a:lnTo>
                  <a:pt x="1562430" y="1132917"/>
                </a:lnTo>
                <a:cubicBezTo>
                  <a:pt x="1400006" y="1025949"/>
                  <a:pt x="1227891" y="971558"/>
                  <a:pt x="1044551" y="969975"/>
                </a:cubicBezTo>
                <a:close/>
                <a:moveTo>
                  <a:pt x="3650150" y="965819"/>
                </a:moveTo>
                <a:cubicBezTo>
                  <a:pt x="3612637" y="965053"/>
                  <a:pt x="3574075" y="965546"/>
                  <a:pt x="3534481" y="967300"/>
                </a:cubicBezTo>
                <a:cubicBezTo>
                  <a:pt x="3366848" y="974822"/>
                  <a:pt x="3203764" y="1026908"/>
                  <a:pt x="3044771" y="1088916"/>
                </a:cubicBezTo>
                <a:lnTo>
                  <a:pt x="2912547" y="1142622"/>
                </a:lnTo>
                <a:lnTo>
                  <a:pt x="3030795" y="1142622"/>
                </a:lnTo>
                <a:lnTo>
                  <a:pt x="3061076" y="1130274"/>
                </a:lnTo>
                <a:cubicBezTo>
                  <a:pt x="3216991" y="1069246"/>
                  <a:pt x="3376477" y="1018145"/>
                  <a:pt x="3537982" y="1011020"/>
                </a:cubicBezTo>
                <a:cubicBezTo>
                  <a:pt x="3766629" y="1000898"/>
                  <a:pt x="3958630" y="1034018"/>
                  <a:pt x="4111111" y="1109521"/>
                </a:cubicBezTo>
                <a:lnTo>
                  <a:pt x="4162537" y="1142622"/>
                </a:lnTo>
                <a:lnTo>
                  <a:pt x="4242429" y="1142622"/>
                </a:lnTo>
                <a:lnTo>
                  <a:pt x="4132194" y="1071305"/>
                </a:lnTo>
                <a:cubicBezTo>
                  <a:pt x="3999056" y="1004944"/>
                  <a:pt x="3837714" y="969649"/>
                  <a:pt x="3650150" y="965819"/>
                </a:cubicBezTo>
                <a:close/>
                <a:moveTo>
                  <a:pt x="1013752" y="829860"/>
                </a:moveTo>
                <a:cubicBezTo>
                  <a:pt x="774122" y="828036"/>
                  <a:pt x="516197" y="912602"/>
                  <a:pt x="236858" y="1084037"/>
                </a:cubicBezTo>
                <a:lnTo>
                  <a:pt x="147702" y="1142622"/>
                </a:lnTo>
                <a:lnTo>
                  <a:pt x="229307" y="1142622"/>
                </a:lnTo>
                <a:lnTo>
                  <a:pt x="258446" y="1123426"/>
                </a:lnTo>
                <a:cubicBezTo>
                  <a:pt x="529803" y="956306"/>
                  <a:pt x="779174" y="873610"/>
                  <a:pt x="1010073" y="874409"/>
                </a:cubicBezTo>
                <a:cubicBezTo>
                  <a:pt x="1194794" y="875050"/>
                  <a:pt x="1367692" y="929128"/>
                  <a:pt x="1530568" y="1036169"/>
                </a:cubicBezTo>
                <a:cubicBezTo>
                  <a:pt x="1565102" y="1059812"/>
                  <a:pt x="1600140" y="1084160"/>
                  <a:pt x="1635534" y="1108259"/>
                </a:cubicBezTo>
                <a:lnTo>
                  <a:pt x="1686407" y="1142622"/>
                </a:lnTo>
                <a:lnTo>
                  <a:pt x="1764171" y="1142622"/>
                </a:lnTo>
                <a:lnTo>
                  <a:pt x="1660797" y="1072659"/>
                </a:lnTo>
                <a:cubicBezTo>
                  <a:pt x="1626217" y="1047452"/>
                  <a:pt x="1590823" y="1023356"/>
                  <a:pt x="1555330" y="999867"/>
                </a:cubicBezTo>
                <a:cubicBezTo>
                  <a:pt x="1385450" y="888071"/>
                  <a:pt x="1205456" y="831322"/>
                  <a:pt x="1013752" y="829860"/>
                </a:cubicBezTo>
                <a:close/>
                <a:moveTo>
                  <a:pt x="3736369" y="829169"/>
                </a:moveTo>
                <a:cubicBezTo>
                  <a:pt x="3697175" y="828391"/>
                  <a:pt x="3656874" y="828923"/>
                  <a:pt x="3615477" y="830770"/>
                </a:cubicBezTo>
                <a:cubicBezTo>
                  <a:pt x="3382239" y="841387"/>
                  <a:pt x="3157331" y="935294"/>
                  <a:pt x="2939528" y="1025711"/>
                </a:cubicBezTo>
                <a:cubicBezTo>
                  <a:pt x="2876377" y="1052015"/>
                  <a:pt x="2814058" y="1077989"/>
                  <a:pt x="2752317" y="1101740"/>
                </a:cubicBezTo>
                <a:lnTo>
                  <a:pt x="2632490" y="1142622"/>
                </a:lnTo>
                <a:lnTo>
                  <a:pt x="2788505" y="1142622"/>
                </a:lnTo>
                <a:lnTo>
                  <a:pt x="2962485" y="1071984"/>
                </a:lnTo>
                <a:cubicBezTo>
                  <a:pt x="3176348" y="982788"/>
                  <a:pt x="3397578" y="890448"/>
                  <a:pt x="3623003" y="880108"/>
                </a:cubicBezTo>
                <a:cubicBezTo>
                  <a:pt x="3942282" y="865870"/>
                  <a:pt x="4192772" y="931631"/>
                  <a:pt x="4368179" y="1076061"/>
                </a:cubicBezTo>
                <a:lnTo>
                  <a:pt x="4432352" y="1142622"/>
                </a:lnTo>
                <a:lnTo>
                  <a:pt x="4494589" y="1142622"/>
                </a:lnTo>
                <a:lnTo>
                  <a:pt x="4392490" y="1036894"/>
                </a:lnTo>
                <a:cubicBezTo>
                  <a:pt x="4230821" y="904288"/>
                  <a:pt x="4010728" y="834615"/>
                  <a:pt x="3736369" y="829169"/>
                </a:cubicBezTo>
                <a:close/>
                <a:moveTo>
                  <a:pt x="980938" y="690946"/>
                </a:moveTo>
                <a:cubicBezTo>
                  <a:pt x="689164" y="689027"/>
                  <a:pt x="371378" y="809957"/>
                  <a:pt x="22523" y="1054831"/>
                </a:cubicBezTo>
                <a:lnTo>
                  <a:pt x="0" y="1071570"/>
                </a:lnTo>
                <a:lnTo>
                  <a:pt x="0" y="1136555"/>
                </a:lnTo>
                <a:lnTo>
                  <a:pt x="52579" y="1097630"/>
                </a:lnTo>
                <a:cubicBezTo>
                  <a:pt x="391991" y="859980"/>
                  <a:pt x="699770" y="741317"/>
                  <a:pt x="981469" y="741578"/>
                </a:cubicBezTo>
                <a:cubicBezTo>
                  <a:pt x="1174634" y="741759"/>
                  <a:pt x="1355535" y="797859"/>
                  <a:pt x="1525962" y="909860"/>
                </a:cubicBezTo>
                <a:cubicBezTo>
                  <a:pt x="1562566" y="934148"/>
                  <a:pt x="1598562" y="958342"/>
                  <a:pt x="1636065" y="984650"/>
                </a:cubicBezTo>
                <a:cubicBezTo>
                  <a:pt x="1679825" y="1014846"/>
                  <a:pt x="1723953" y="1045276"/>
                  <a:pt x="1768868" y="1074298"/>
                </a:cubicBezTo>
                <a:lnTo>
                  <a:pt x="1884590" y="1142622"/>
                </a:lnTo>
                <a:lnTo>
                  <a:pt x="1995028" y="1142622"/>
                </a:lnTo>
                <a:lnTo>
                  <a:pt x="1919556" y="1109424"/>
                </a:lnTo>
                <a:cubicBezTo>
                  <a:pt x="1829051" y="1061657"/>
                  <a:pt x="1742487" y="1002041"/>
                  <a:pt x="1657307" y="943427"/>
                </a:cubicBezTo>
                <a:lnTo>
                  <a:pt x="1546098" y="867831"/>
                </a:lnTo>
                <a:cubicBezTo>
                  <a:pt x="1368854" y="751341"/>
                  <a:pt x="1181011" y="692262"/>
                  <a:pt x="980938" y="690946"/>
                </a:cubicBezTo>
                <a:close/>
                <a:moveTo>
                  <a:pt x="949119" y="551351"/>
                </a:moveTo>
                <a:cubicBezTo>
                  <a:pt x="688593" y="549872"/>
                  <a:pt x="408141" y="642674"/>
                  <a:pt x="104610" y="830205"/>
                </a:cubicBezTo>
                <a:lnTo>
                  <a:pt x="0" y="899395"/>
                </a:lnTo>
                <a:lnTo>
                  <a:pt x="0" y="956469"/>
                </a:lnTo>
                <a:lnTo>
                  <a:pt x="127858" y="871762"/>
                </a:lnTo>
                <a:cubicBezTo>
                  <a:pt x="423000" y="688947"/>
                  <a:pt x="694914" y="597937"/>
                  <a:pt x="946856" y="598209"/>
                </a:cubicBezTo>
                <a:cubicBezTo>
                  <a:pt x="1148410" y="598427"/>
                  <a:pt x="1337181" y="657063"/>
                  <a:pt x="1514838" y="773853"/>
                </a:cubicBezTo>
                <a:cubicBezTo>
                  <a:pt x="1553407" y="799402"/>
                  <a:pt x="1591617" y="825195"/>
                  <a:pt x="1629475" y="851249"/>
                </a:cubicBezTo>
                <a:cubicBezTo>
                  <a:pt x="1812123" y="976689"/>
                  <a:pt x="2000558" y="1106490"/>
                  <a:pt x="2222942" y="1130727"/>
                </a:cubicBezTo>
                <a:cubicBezTo>
                  <a:pt x="2486708" y="1158314"/>
                  <a:pt x="2741081" y="1051837"/>
                  <a:pt x="3010780" y="939176"/>
                </a:cubicBezTo>
                <a:cubicBezTo>
                  <a:pt x="3233776" y="845569"/>
                  <a:pt x="3463739" y="747522"/>
                  <a:pt x="3699898" y="738008"/>
                </a:cubicBezTo>
                <a:cubicBezTo>
                  <a:pt x="4032989" y="722915"/>
                  <a:pt x="4294866" y="791161"/>
                  <a:pt x="4478278" y="941560"/>
                </a:cubicBezTo>
                <a:cubicBezTo>
                  <a:pt x="4522991" y="978313"/>
                  <a:pt x="4560417" y="1017323"/>
                  <a:pt x="4591453" y="1058360"/>
                </a:cubicBezTo>
                <a:lnTo>
                  <a:pt x="4640354" y="1142622"/>
                </a:lnTo>
                <a:lnTo>
                  <a:pt x="4689946" y="1142622"/>
                </a:lnTo>
                <a:lnTo>
                  <a:pt x="4625940" y="1031947"/>
                </a:lnTo>
                <a:cubicBezTo>
                  <a:pt x="4592996" y="988210"/>
                  <a:pt x="4553260" y="946635"/>
                  <a:pt x="4505754" y="907563"/>
                </a:cubicBezTo>
                <a:cubicBezTo>
                  <a:pt x="4313437" y="749192"/>
                  <a:pt x="4040982" y="677358"/>
                  <a:pt x="3695891" y="693590"/>
                </a:cubicBezTo>
                <a:cubicBezTo>
                  <a:pt x="3452321" y="704684"/>
                  <a:pt x="3217676" y="802902"/>
                  <a:pt x="2990744" y="897723"/>
                </a:cubicBezTo>
                <a:cubicBezTo>
                  <a:pt x="2726990" y="1008254"/>
                  <a:pt x="2477967" y="1112504"/>
                  <a:pt x="2224792" y="1084787"/>
                </a:cubicBezTo>
                <a:cubicBezTo>
                  <a:pt x="2014346" y="1061565"/>
                  <a:pt x="1830592" y="935325"/>
                  <a:pt x="1652726" y="812840"/>
                </a:cubicBezTo>
                <a:cubicBezTo>
                  <a:pt x="1614520" y="787040"/>
                  <a:pt x="1576657" y="760988"/>
                  <a:pt x="1537741" y="735697"/>
                </a:cubicBezTo>
                <a:cubicBezTo>
                  <a:pt x="1353210" y="614060"/>
                  <a:pt x="1157543" y="552534"/>
                  <a:pt x="949119" y="551351"/>
                </a:cubicBezTo>
                <a:close/>
                <a:moveTo>
                  <a:pt x="916211" y="411825"/>
                </a:moveTo>
                <a:cubicBezTo>
                  <a:pt x="645141" y="410356"/>
                  <a:pt x="353536" y="507035"/>
                  <a:pt x="38109" y="702895"/>
                </a:cubicBezTo>
                <a:lnTo>
                  <a:pt x="0" y="728235"/>
                </a:lnTo>
                <a:lnTo>
                  <a:pt x="0" y="784267"/>
                </a:lnTo>
                <a:lnTo>
                  <a:pt x="59830" y="744506"/>
                </a:lnTo>
                <a:cubicBezTo>
                  <a:pt x="367153" y="553566"/>
                  <a:pt x="650360" y="458527"/>
                  <a:pt x="912813" y="458683"/>
                </a:cubicBezTo>
                <a:cubicBezTo>
                  <a:pt x="1122776" y="458809"/>
                  <a:pt x="1319456" y="519860"/>
                  <a:pt x="1504573" y="641477"/>
                </a:cubicBezTo>
                <a:cubicBezTo>
                  <a:pt x="1544245" y="667822"/>
                  <a:pt x="1584063" y="695126"/>
                  <a:pt x="1623885" y="722429"/>
                </a:cubicBezTo>
                <a:cubicBezTo>
                  <a:pt x="1814032" y="853129"/>
                  <a:pt x="2009967" y="988194"/>
                  <a:pt x="2241276" y="1012959"/>
                </a:cubicBezTo>
                <a:cubicBezTo>
                  <a:pt x="2516374" y="1045190"/>
                  <a:pt x="2780432" y="932848"/>
                  <a:pt x="3060932" y="815117"/>
                </a:cubicBezTo>
                <a:cubicBezTo>
                  <a:pt x="3293311" y="717461"/>
                  <a:pt x="3533659" y="616763"/>
                  <a:pt x="3778890" y="605007"/>
                </a:cubicBezTo>
                <a:cubicBezTo>
                  <a:pt x="4125897" y="588466"/>
                  <a:pt x="4398810" y="659447"/>
                  <a:pt x="4590119" y="816410"/>
                </a:cubicBezTo>
                <a:cubicBezTo>
                  <a:pt x="4683272" y="892698"/>
                  <a:pt x="4746083" y="978499"/>
                  <a:pt x="4786041" y="1071845"/>
                </a:cubicBezTo>
                <a:lnTo>
                  <a:pt x="4807324" y="1142622"/>
                </a:lnTo>
                <a:lnTo>
                  <a:pt x="4854309" y="1142622"/>
                </a:lnTo>
                <a:lnTo>
                  <a:pt x="4826414" y="1049879"/>
                </a:lnTo>
                <a:cubicBezTo>
                  <a:pt x="4784109" y="950708"/>
                  <a:pt x="4717656" y="859211"/>
                  <a:pt x="4618918" y="778285"/>
                </a:cubicBezTo>
                <a:cubicBezTo>
                  <a:pt x="4418600" y="613954"/>
                  <a:pt x="4134750" y="539633"/>
                  <a:pt x="3775850" y="556710"/>
                </a:cubicBezTo>
                <a:cubicBezTo>
                  <a:pt x="3522802" y="568745"/>
                  <a:pt x="3278420" y="671267"/>
                  <a:pt x="3041757" y="770395"/>
                </a:cubicBezTo>
                <a:cubicBezTo>
                  <a:pt x="2768211" y="887399"/>
                  <a:pt x="2509099" y="996201"/>
                  <a:pt x="2245791" y="967761"/>
                </a:cubicBezTo>
                <a:cubicBezTo>
                  <a:pt x="2025824" y="943914"/>
                  <a:pt x="1834571" y="812415"/>
                  <a:pt x="1649458" y="685019"/>
                </a:cubicBezTo>
                <a:cubicBezTo>
                  <a:pt x="1609384" y="657360"/>
                  <a:pt x="1568306" y="628304"/>
                  <a:pt x="1529035" y="603263"/>
                </a:cubicBezTo>
                <a:cubicBezTo>
                  <a:pt x="1336782" y="476987"/>
                  <a:pt x="1133068" y="412999"/>
                  <a:pt x="916211" y="411825"/>
                </a:cubicBezTo>
                <a:close/>
                <a:moveTo>
                  <a:pt x="884295" y="273354"/>
                </a:moveTo>
                <a:cubicBezTo>
                  <a:pt x="649897" y="272522"/>
                  <a:pt x="400659" y="342523"/>
                  <a:pt x="134418" y="483540"/>
                </a:cubicBezTo>
                <a:lnTo>
                  <a:pt x="0" y="560911"/>
                </a:lnTo>
                <a:lnTo>
                  <a:pt x="0" y="612192"/>
                </a:lnTo>
                <a:lnTo>
                  <a:pt x="148941" y="526060"/>
                </a:lnTo>
                <a:cubicBezTo>
                  <a:pt x="408138" y="388033"/>
                  <a:pt x="650399" y="319181"/>
                  <a:pt x="877754" y="319132"/>
                </a:cubicBezTo>
                <a:cubicBezTo>
                  <a:pt x="1096012" y="319085"/>
                  <a:pt x="1300533" y="382448"/>
                  <a:pt x="1493106" y="508889"/>
                </a:cubicBezTo>
                <a:cubicBezTo>
                  <a:pt x="1535093" y="536241"/>
                  <a:pt x="1576276" y="564692"/>
                  <a:pt x="1617811" y="592896"/>
                </a:cubicBezTo>
                <a:cubicBezTo>
                  <a:pt x="1816264" y="727750"/>
                  <a:pt x="2020054" y="867818"/>
                  <a:pt x="2260186" y="893714"/>
                </a:cubicBezTo>
                <a:cubicBezTo>
                  <a:pt x="2546069" y="924603"/>
                  <a:pt x="2821325" y="808507"/>
                  <a:pt x="3112870" y="686066"/>
                </a:cubicBezTo>
                <a:cubicBezTo>
                  <a:pt x="3356039" y="583344"/>
                  <a:pt x="3604816" y="478749"/>
                  <a:pt x="3859775" y="466408"/>
                </a:cubicBezTo>
                <a:cubicBezTo>
                  <a:pt x="4219943" y="447365"/>
                  <a:pt x="4505145" y="522836"/>
                  <a:pt x="4704205" y="685413"/>
                </a:cubicBezTo>
                <a:cubicBezTo>
                  <a:pt x="4849445" y="804469"/>
                  <a:pt x="4923802" y="945681"/>
                  <a:pt x="4953476" y="1102215"/>
                </a:cubicBezTo>
                <a:lnTo>
                  <a:pt x="4957420" y="1142622"/>
                </a:lnTo>
                <a:lnTo>
                  <a:pt x="5002699" y="1142622"/>
                </a:lnTo>
                <a:lnTo>
                  <a:pt x="4997750" y="1093380"/>
                </a:lnTo>
                <a:cubicBezTo>
                  <a:pt x="4966098" y="928230"/>
                  <a:pt x="4887480" y="777666"/>
                  <a:pt x="4733501" y="651712"/>
                </a:cubicBezTo>
                <a:cubicBezTo>
                  <a:pt x="4525531" y="481163"/>
                  <a:pt x="4231403" y="405165"/>
                  <a:pt x="3857231" y="422542"/>
                </a:cubicBezTo>
                <a:cubicBezTo>
                  <a:pt x="3594103" y="435410"/>
                  <a:pt x="3340688" y="541732"/>
                  <a:pt x="3094540" y="645520"/>
                </a:cubicBezTo>
                <a:cubicBezTo>
                  <a:pt x="2807536" y="766836"/>
                  <a:pt x="2539143" y="879090"/>
                  <a:pt x="2265450" y="849572"/>
                </a:cubicBezTo>
                <a:cubicBezTo>
                  <a:pt x="2036915" y="824949"/>
                  <a:pt x="1837808" y="688438"/>
                  <a:pt x="1645442" y="556134"/>
                </a:cubicBezTo>
                <a:cubicBezTo>
                  <a:pt x="1604010" y="527326"/>
                  <a:pt x="1562228" y="498772"/>
                  <a:pt x="1520237" y="471428"/>
                </a:cubicBezTo>
                <a:cubicBezTo>
                  <a:pt x="1320662" y="340232"/>
                  <a:pt x="1109318" y="274153"/>
                  <a:pt x="884295" y="273354"/>
                </a:cubicBezTo>
                <a:close/>
                <a:moveTo>
                  <a:pt x="851959" y="137679"/>
                </a:moveTo>
                <a:cubicBezTo>
                  <a:pt x="606952" y="138024"/>
                  <a:pt x="345642" y="211111"/>
                  <a:pt x="69634" y="356424"/>
                </a:cubicBezTo>
                <a:lnTo>
                  <a:pt x="0" y="396306"/>
                </a:lnTo>
                <a:lnTo>
                  <a:pt x="0" y="448935"/>
                </a:lnTo>
                <a:lnTo>
                  <a:pt x="90445" y="396521"/>
                </a:lnTo>
                <a:cubicBezTo>
                  <a:pt x="359468" y="252953"/>
                  <a:pt x="610956" y="181280"/>
                  <a:pt x="847014" y="181105"/>
                </a:cubicBezTo>
                <a:cubicBezTo>
                  <a:pt x="1073631" y="180938"/>
                  <a:pt x="1286024" y="246665"/>
                  <a:pt x="1486055" y="377935"/>
                </a:cubicBezTo>
                <a:cubicBezTo>
                  <a:pt x="1529150" y="406080"/>
                  <a:pt x="1572043" y="435439"/>
                  <a:pt x="1615189" y="465146"/>
                </a:cubicBezTo>
                <a:cubicBezTo>
                  <a:pt x="1819482" y="605920"/>
                  <a:pt x="2031126" y="750995"/>
                  <a:pt x="2280174" y="777420"/>
                </a:cubicBezTo>
                <a:cubicBezTo>
                  <a:pt x="2576437" y="809389"/>
                  <a:pt x="2862386" y="688822"/>
                  <a:pt x="3164727" y="561320"/>
                </a:cubicBezTo>
                <a:cubicBezTo>
                  <a:pt x="3415616" y="455206"/>
                  <a:pt x="3675183" y="345544"/>
                  <a:pt x="3940481" y="332723"/>
                </a:cubicBezTo>
                <a:cubicBezTo>
                  <a:pt x="4315821" y="313984"/>
                  <a:pt x="4609793" y="389025"/>
                  <a:pt x="4817512" y="559223"/>
                </a:cubicBezTo>
                <a:cubicBezTo>
                  <a:pt x="4968753" y="682753"/>
                  <a:pt x="5046211" y="829316"/>
                  <a:pt x="5077183" y="991802"/>
                </a:cubicBezTo>
                <a:lnTo>
                  <a:pt x="5092025" y="1142622"/>
                </a:lnTo>
                <a:lnTo>
                  <a:pt x="5137336" y="1142622"/>
                </a:lnTo>
                <a:lnTo>
                  <a:pt x="5121165" y="980449"/>
                </a:lnTo>
                <a:cubicBezTo>
                  <a:pt x="5088537" y="808985"/>
                  <a:pt x="5007403" y="652524"/>
                  <a:pt x="4848123" y="521395"/>
                </a:cubicBezTo>
                <a:cubicBezTo>
                  <a:pt x="4632150" y="344882"/>
                  <a:pt x="4326489" y="265447"/>
                  <a:pt x="3939256" y="284724"/>
                </a:cubicBezTo>
                <a:cubicBezTo>
                  <a:pt x="3665792" y="298077"/>
                  <a:pt x="3402540" y="409306"/>
                  <a:pt x="3147362" y="516896"/>
                </a:cubicBezTo>
                <a:cubicBezTo>
                  <a:pt x="2850020" y="642420"/>
                  <a:pt x="2570020" y="760849"/>
                  <a:pt x="2285596" y="730511"/>
                </a:cubicBezTo>
                <a:cubicBezTo>
                  <a:pt x="2047180" y="705515"/>
                  <a:pt x="1840926" y="563489"/>
                  <a:pt x="1640959" y="426524"/>
                </a:cubicBezTo>
                <a:cubicBezTo>
                  <a:pt x="1597563" y="396467"/>
                  <a:pt x="1554421" y="366758"/>
                  <a:pt x="1511073" y="338259"/>
                </a:cubicBezTo>
                <a:cubicBezTo>
                  <a:pt x="1307344" y="204056"/>
                  <a:pt x="1087165" y="137348"/>
                  <a:pt x="851959" y="137679"/>
                </a:cubicBezTo>
                <a:close/>
                <a:moveTo>
                  <a:pt x="819898" y="3"/>
                </a:moveTo>
                <a:cubicBezTo>
                  <a:pt x="566123" y="487"/>
                  <a:pt x="295510" y="76271"/>
                  <a:pt x="9400" y="227187"/>
                </a:cubicBezTo>
                <a:lnTo>
                  <a:pt x="0" y="232581"/>
                </a:lnTo>
                <a:lnTo>
                  <a:pt x="0" y="285706"/>
                </a:lnTo>
                <a:lnTo>
                  <a:pt x="30552" y="267965"/>
                </a:lnTo>
                <a:cubicBezTo>
                  <a:pt x="309500" y="118793"/>
                  <a:pt x="570264" y="44267"/>
                  <a:pt x="815049" y="43952"/>
                </a:cubicBezTo>
                <a:cubicBezTo>
                  <a:pt x="1050045" y="43649"/>
                  <a:pt x="1270311" y="111739"/>
                  <a:pt x="1477802" y="247835"/>
                </a:cubicBezTo>
                <a:cubicBezTo>
                  <a:pt x="1522255" y="277135"/>
                  <a:pt x="1566508" y="307648"/>
                  <a:pt x="1611363" y="338256"/>
                </a:cubicBezTo>
                <a:cubicBezTo>
                  <a:pt x="1823256" y="483682"/>
                  <a:pt x="2042149" y="633671"/>
                  <a:pt x="2300273" y="661576"/>
                </a:cubicBezTo>
                <a:cubicBezTo>
                  <a:pt x="2607020" y="694013"/>
                  <a:pt x="2903054" y="568891"/>
                  <a:pt x="3216192" y="436328"/>
                </a:cubicBezTo>
                <a:cubicBezTo>
                  <a:pt x="3477072" y="326256"/>
                  <a:pt x="3746370" y="212288"/>
                  <a:pt x="4021148" y="198531"/>
                </a:cubicBezTo>
                <a:cubicBezTo>
                  <a:pt x="4410646" y="178694"/>
                  <a:pt x="4716659" y="257874"/>
                  <a:pt x="4931630" y="432983"/>
                </a:cubicBezTo>
                <a:cubicBezTo>
                  <a:pt x="5141694" y="603099"/>
                  <a:pt x="5214812" y="816169"/>
                  <a:pt x="5218757" y="1054401"/>
                </a:cubicBezTo>
                <a:lnTo>
                  <a:pt x="5214445" y="1142622"/>
                </a:lnTo>
                <a:lnTo>
                  <a:pt x="5258578" y="1142622"/>
                </a:lnTo>
                <a:lnTo>
                  <a:pt x="5262645" y="1050903"/>
                </a:lnTo>
                <a:cubicBezTo>
                  <a:pt x="5257551" y="802201"/>
                  <a:pt x="5181081" y="574928"/>
                  <a:pt x="4960676" y="395208"/>
                </a:cubicBezTo>
                <a:cubicBezTo>
                  <a:pt x="4737054" y="212482"/>
                  <a:pt x="4419604" y="129256"/>
                  <a:pt x="4018710" y="150336"/>
                </a:cubicBezTo>
                <a:cubicBezTo>
                  <a:pt x="3735519" y="164267"/>
                  <a:pt x="3462181" y="280063"/>
                  <a:pt x="3198224" y="391801"/>
                </a:cubicBezTo>
                <a:cubicBezTo>
                  <a:pt x="2890434" y="522140"/>
                  <a:pt x="2600101" y="644775"/>
                  <a:pt x="2304938" y="613609"/>
                </a:cubicBezTo>
                <a:cubicBezTo>
                  <a:pt x="2058310" y="587587"/>
                  <a:pt x="1845613" y="439539"/>
                  <a:pt x="1637442" y="297821"/>
                </a:cubicBezTo>
                <a:cubicBezTo>
                  <a:pt x="1592587" y="267214"/>
                  <a:pt x="1547730" y="236605"/>
                  <a:pt x="1503023" y="206951"/>
                </a:cubicBezTo>
                <a:cubicBezTo>
                  <a:pt x="1291626" y="68471"/>
                  <a:pt x="1063521" y="-461"/>
                  <a:pt x="819898" y="3"/>
                </a:cubicBezTo>
                <a:close/>
              </a:path>
            </a:pathLst>
          </a:custGeom>
          <a:solidFill>
            <a:schemeClr val="accent5">
              <a:alpha val="40000"/>
            </a:schemeClr>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4" name="Title 13">
            <a:extLst>
              <a:ext uri="{FF2B5EF4-FFF2-40B4-BE49-F238E27FC236}">
                <a16:creationId xmlns:a16="http://schemas.microsoft.com/office/drawing/2014/main" id="{4F26C8D2-5285-B290-FE68-8317F808DAAA}"/>
              </a:ext>
            </a:extLst>
          </p:cNvPr>
          <p:cNvSpPr>
            <a:spLocks noGrp="1"/>
          </p:cNvSpPr>
          <p:nvPr>
            <p:ph type="title"/>
          </p:nvPr>
        </p:nvSpPr>
        <p:spPr>
          <a:xfrm flipH="1">
            <a:off x="5276087" y="-1"/>
            <a:ext cx="6889455" cy="850393"/>
          </a:xfrm>
        </p:spPr>
        <p:txBody>
          <a:bodyPr/>
          <a:lstStyle/>
          <a:p>
            <a:r>
              <a:rPr lang="ar-DZ" sz="4000" dirty="0"/>
              <a:t>الضرر بالسمعة و المعلومات المضللة</a:t>
            </a:r>
            <a:endParaRPr lang="en-US" sz="4000" dirty="0"/>
          </a:p>
        </p:txBody>
      </p:sp>
      <p:sp>
        <p:nvSpPr>
          <p:cNvPr id="15" name="Content Placeholder 14">
            <a:extLst>
              <a:ext uri="{FF2B5EF4-FFF2-40B4-BE49-F238E27FC236}">
                <a16:creationId xmlns:a16="http://schemas.microsoft.com/office/drawing/2014/main" id="{D1CBCB2C-D3DF-5BAD-71D3-4DB029D91668}"/>
              </a:ext>
            </a:extLst>
          </p:cNvPr>
          <p:cNvSpPr>
            <a:spLocks noGrp="1"/>
          </p:cNvSpPr>
          <p:nvPr>
            <p:ph sz="quarter" idx="28"/>
          </p:nvPr>
        </p:nvSpPr>
        <p:spPr>
          <a:xfrm>
            <a:off x="4475438" y="850392"/>
            <a:ext cx="7684983" cy="4568186"/>
          </a:xfrm>
        </p:spPr>
        <p:txBody>
          <a:bodyPr/>
          <a:lstStyle/>
          <a:p>
            <a:pPr marL="342900" indent="-342900" algn="just" rtl="1">
              <a:buFont typeface="Arial" panose="020B0604020202020204" pitchFamily="34" charset="0"/>
              <a:buChar char="•"/>
            </a:pPr>
            <a:r>
              <a:rPr lang="ar-DZ" sz="2800" dirty="0"/>
              <a:t>يتعين على الجامعات أن توازن بين </a:t>
            </a:r>
            <a:r>
              <a:rPr lang="ar-DZ" sz="2800" b="1" dirty="0"/>
              <a:t>الترويج</a:t>
            </a:r>
            <a:r>
              <a:rPr lang="ar-DZ" sz="2800" dirty="0"/>
              <a:t> لأنشطتها على وسائل التواصل الاجتماعي وحماية </a:t>
            </a:r>
            <a:r>
              <a:rPr lang="ar-DZ" sz="2800" b="1" dirty="0"/>
              <a:t>خصوصية</a:t>
            </a:r>
            <a:r>
              <a:rPr lang="ar-DZ" sz="2800" dirty="0"/>
              <a:t> الطلاب والموظفين.</a:t>
            </a:r>
          </a:p>
          <a:p>
            <a:pPr marL="342900" indent="-342900" algn="just" rtl="1">
              <a:buFont typeface="Arial" panose="020B0604020202020204" pitchFamily="34" charset="0"/>
              <a:buChar char="•"/>
            </a:pPr>
            <a:endParaRPr lang="ar-DZ" sz="2800" dirty="0"/>
          </a:p>
          <a:p>
            <a:pPr marL="342900" indent="-342900" algn="just" rtl="1">
              <a:buFont typeface="Arial" panose="020B0604020202020204" pitchFamily="34" charset="0"/>
              <a:buChar char="•"/>
            </a:pPr>
            <a:r>
              <a:rPr lang="ar-DZ" sz="2800" dirty="0"/>
              <a:t> تنشأ </a:t>
            </a:r>
            <a:r>
              <a:rPr lang="ar-DZ" sz="2800" b="1" dirty="0"/>
              <a:t>المخاوف الأخلاقية </a:t>
            </a:r>
            <a:r>
              <a:rPr lang="ar-DZ" sz="2800" dirty="0"/>
              <a:t>عندما تتم مشاركة البيانات الشخصية أو الصور أو المعلومات الحساسة دون موافقة.</a:t>
            </a:r>
          </a:p>
          <a:p>
            <a:pPr marL="342900" indent="-342900" algn="just" rtl="1">
              <a:buFont typeface="Arial" panose="020B0604020202020204" pitchFamily="34" charset="0"/>
              <a:buChar char="•"/>
            </a:pPr>
            <a:endParaRPr lang="ar-DZ" sz="2800" dirty="0"/>
          </a:p>
          <a:p>
            <a:pPr marL="342900" indent="-342900" algn="just" rtl="1">
              <a:buFont typeface="Arial" panose="020B0604020202020204" pitchFamily="34" charset="0"/>
              <a:buChar char="•"/>
            </a:pPr>
            <a:r>
              <a:rPr lang="ar-DZ" sz="2800" dirty="0"/>
              <a:t>نستكشف حالتين: الأولى حيث واجهت الجامعة ردود فعل عنيفة تتعلق بالخصوصية والثانية حيث نفذت الجامعة بنجاح سياسة لمنع مثل هذه المشكلات.</a:t>
            </a:r>
            <a:endParaRPr lang="en-US" sz="3200" dirty="0"/>
          </a:p>
        </p:txBody>
      </p:sp>
    </p:spTree>
    <p:extLst>
      <p:ext uri="{BB962C8B-B14F-4D97-AF65-F5344CB8AC3E}">
        <p14:creationId xmlns:p14="http://schemas.microsoft.com/office/powerpoint/2010/main" val="336941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a:themeElements>
    <a:clrScheme name="All Hands Cameo">
      <a:dk1>
        <a:srgbClr val="000000"/>
      </a:dk1>
      <a:lt1>
        <a:srgbClr val="FFFFFF"/>
      </a:lt1>
      <a:dk2>
        <a:srgbClr val="6F4BDC"/>
      </a:dk2>
      <a:lt2>
        <a:srgbClr val="E7E6E6"/>
      </a:lt2>
      <a:accent1>
        <a:srgbClr val="32B5DF"/>
      </a:accent1>
      <a:accent2>
        <a:srgbClr val="CD41B0"/>
      </a:accent2>
      <a:accent3>
        <a:srgbClr val="FF8B00"/>
      </a:accent3>
      <a:accent4>
        <a:srgbClr val="34D8A7"/>
      </a:accent4>
      <a:accent5>
        <a:srgbClr val="C6FC15"/>
      </a:accent5>
      <a:accent6>
        <a:srgbClr val="027EBF"/>
      </a:accent6>
      <a:hlink>
        <a:srgbClr val="0563C1"/>
      </a:hlink>
      <a:folHlink>
        <a:srgbClr val="954F72"/>
      </a:folHlink>
    </a:clrScheme>
    <a:fontScheme name="Custom 56">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790323_Win32_SL_V6" id="{4582FF63-579D-46B8-A9FC-4C6C00E9194E}" vid="{B44E2BF2-2B75-4EA4-B623-FB53B4E05F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00335-795A-41E1-B447-F3B842050C4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A366BDD4-FE28-4E76-8E7B-FFEA2ADEDE5D}">
  <ds:schemaRefs>
    <ds:schemaRef ds:uri="http://schemas.microsoft.com/sharepoint/v3/contenttype/forms"/>
  </ds:schemaRefs>
</ds:datastoreItem>
</file>

<file path=customXml/itemProps3.xml><?xml version="1.0" encoding="utf-8"?>
<ds:datastoreItem xmlns:ds="http://schemas.openxmlformats.org/officeDocument/2006/customXml" ds:itemID="{B2E3A352-3CAE-40B2-B8E2-C0CF037A9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1500</TotalTime>
  <Words>1681</Words>
  <Application>Microsoft Office PowerPoint</Application>
  <PresentationFormat>Widescreen</PresentationFormat>
  <Paragraphs>191</Paragraphs>
  <Slides>23</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Next LT Pro Light</vt:lpstr>
      <vt:lpstr>Barlow Condensed Black</vt:lpstr>
      <vt:lpstr>Calibri</vt:lpstr>
      <vt:lpstr>Posterama</vt:lpstr>
      <vt:lpstr>Times New Roman</vt:lpstr>
      <vt:lpstr>Custom</vt:lpstr>
      <vt:lpstr>التحديات والمخاطر المرتبطة باستخدام التواصل الاجتماعي الحكومي</vt:lpstr>
      <vt:lpstr>التحديات والمخاطر </vt:lpstr>
      <vt:lpstr>الاخبار الكاذبة والمعلومات المضللة وتأثيرها على السمعة الاكاديمية</vt:lpstr>
      <vt:lpstr>الاخبار الكاذبة</vt:lpstr>
      <vt:lpstr> </vt:lpstr>
      <vt:lpstr> </vt:lpstr>
      <vt:lpstr>PowerPoint Presentation</vt:lpstr>
      <vt:lpstr>الخصوصية والمخاوف الأخلاقية </vt:lpstr>
      <vt:lpstr>الضرر بالسمعة و المعلومات المضللة</vt:lpstr>
      <vt:lpstr> </vt:lpstr>
      <vt:lpstr> </vt:lpstr>
      <vt:lpstr>PowerPoint Presentation</vt:lpstr>
      <vt:lpstr>PowerPoint Presentation</vt:lpstr>
      <vt:lpstr>سوء الاستخدام</vt:lpstr>
      <vt:lpstr>الوصول غير المصرح به واختطاف الحساب</vt:lpstr>
      <vt:lpstr> </vt:lpstr>
      <vt:lpstr>المنشورات غير اللائقة</vt:lpstr>
      <vt:lpstr> </vt:lpstr>
      <vt:lpstr> </vt:lpstr>
      <vt:lpstr> </vt:lpstr>
      <vt:lpstr>PowerPoint Presentation</vt:lpstr>
      <vt:lpstr>PowerPoint Presentation</vt:lpstr>
      <vt:lpstr>﴿ يَا أَيُّهَا الَّذِينَ آمَنُوا إِنْ جَاءَكُمْ فَاسِقٌ بِنَبَإٍ فَتَبَيَّنُوا أَنْ تُصِيبُوا قَوْمًا بِجَهَالَةٍ فَتُصْبِحُوا عَلَى مَا فَعَلْتُمْ نَادِمِينَ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CONTOSO  ALL-HANDS</dc:title>
  <cp:lastModifiedBy>mohammed Dhia</cp:lastModifiedBy>
  <cp:revision>74</cp:revision>
  <dcterms:created xsi:type="dcterms:W3CDTF">2024-02-23T18:40:19Z</dcterms:created>
  <dcterms:modified xsi:type="dcterms:W3CDTF">2025-02-22T18:45:56Z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